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17"/>
  </p:notesMasterIdLst>
  <p:sldIdLst>
    <p:sldId id="315" r:id="rId2"/>
    <p:sldId id="321" r:id="rId3"/>
    <p:sldId id="333" r:id="rId4"/>
    <p:sldId id="332" r:id="rId5"/>
    <p:sldId id="330" r:id="rId6"/>
    <p:sldId id="316" r:id="rId7"/>
    <p:sldId id="323" r:id="rId8"/>
    <p:sldId id="324" r:id="rId9"/>
    <p:sldId id="326" r:id="rId10"/>
    <p:sldId id="327" r:id="rId11"/>
    <p:sldId id="328" r:id="rId12"/>
    <p:sldId id="329" r:id="rId13"/>
    <p:sldId id="334" r:id="rId14"/>
    <p:sldId id="336" r:id="rId15"/>
    <p:sldId id="339" r:id="rId16"/>
  </p:sldIdLst>
  <p:sldSz cx="12192000" cy="6858000"/>
  <p:notesSz cx="6858000" cy="9144000"/>
  <p:custDataLst>
    <p:tags r:id="rId1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1DBFF"/>
    <a:srgbClr val="054B91"/>
    <a:srgbClr val="F0C789"/>
    <a:srgbClr val="EFCB59"/>
    <a:srgbClr val="141311"/>
    <a:srgbClr val="F1D9BF"/>
    <a:srgbClr val="27909D"/>
    <a:srgbClr val="405F79"/>
    <a:srgbClr val="6C8EAD"/>
    <a:srgbClr val="31CD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22" autoAdjust="0"/>
    <p:restoredTop sz="94660"/>
  </p:normalViewPr>
  <p:slideViewPr>
    <p:cSldViewPr snapToGrid="0">
      <p:cViewPr>
        <p:scale>
          <a:sx n="50" d="100"/>
          <a:sy n="50" d="100"/>
        </p:scale>
        <p:origin x="1764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321869-FDA3-4BD2-86A7-F72C2C5F369F}" type="datetimeFigureOut">
              <a:rPr lang="zh-CN" altLang="en-US" smtClean="0"/>
              <a:t>2022/2/27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E560D7-5DD8-4BAD-A65B-D8B626E1F32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37133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E560D7-5DD8-4BAD-A65B-D8B626E1F325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33174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E560D7-5DD8-4BAD-A65B-D8B626E1F325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66099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E560D7-5DD8-4BAD-A65B-D8B626E1F325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62793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E560D7-5DD8-4BAD-A65B-D8B626E1F325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90521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E560D7-5DD8-4BAD-A65B-D8B626E1F325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15284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E560D7-5DD8-4BAD-A65B-D8B626E1F325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51166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E560D7-5DD8-4BAD-A65B-D8B626E1F325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93968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E560D7-5DD8-4BAD-A65B-D8B626E1F325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5293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E560D7-5DD8-4BAD-A65B-D8B626E1F325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4789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E560D7-5DD8-4BAD-A65B-D8B626E1F325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98324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E560D7-5DD8-4BAD-A65B-D8B626E1F325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28143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E560D7-5DD8-4BAD-A65B-D8B626E1F325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11131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E560D7-5DD8-4BAD-A65B-D8B626E1F325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34114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E560D7-5DD8-4BAD-A65B-D8B626E1F325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73361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E560D7-5DD8-4BAD-A65B-D8B626E1F325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2246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2C3C169-CE98-44C8-8F2E-8456F60706AC}"/>
              </a:ext>
            </a:extLst>
          </p:cNvPr>
          <p:cNvSpPr txBox="1"/>
          <p:nvPr userDrawn="1"/>
        </p:nvSpPr>
        <p:spPr>
          <a:xfrm>
            <a:off x="0" y="57150"/>
            <a:ext cx="1248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2571486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facebook.com/teamKTUTS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diagram&#10;&#10;Description automatically generated">
            <a:extLst>
              <a:ext uri="{FF2B5EF4-FFF2-40B4-BE49-F238E27FC236}">
                <a16:creationId xmlns:a16="http://schemas.microsoft.com/office/drawing/2014/main" id="{6AE696BD-936C-4880-8C5D-5EE893BBD05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316200" y="20078700"/>
            <a:ext cx="1881378" cy="1625303"/>
          </a:xfrm>
          <a:prstGeom prst="rect">
            <a:avLst/>
          </a:prstGeom>
        </p:spPr>
      </p:pic>
      <p:pic>
        <p:nvPicPr>
          <p:cNvPr id="8" name="Picture 7" descr="A picture containing diagram&#10;&#10;Description automatically generated">
            <a:extLst>
              <a:ext uri="{FF2B5EF4-FFF2-40B4-BE49-F238E27FC236}">
                <a16:creationId xmlns:a16="http://schemas.microsoft.com/office/drawing/2014/main" id="{50419713-8B7F-487D-93F7-EE8D4B4F401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190" y="8181000"/>
            <a:ext cx="1881378" cy="1625303"/>
          </a:xfrm>
          <a:prstGeom prst="rect">
            <a:avLst/>
          </a:prstGeom>
        </p:spPr>
      </p:pic>
      <p:pic>
        <p:nvPicPr>
          <p:cNvPr id="9" name="Picture 8" descr="A picture containing diagram&#10;&#10;Description automatically generated">
            <a:extLst>
              <a:ext uri="{FF2B5EF4-FFF2-40B4-BE49-F238E27FC236}">
                <a16:creationId xmlns:a16="http://schemas.microsoft.com/office/drawing/2014/main" id="{771F12AE-B393-40AF-9B39-418104AB16E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0" y="-12382500"/>
            <a:ext cx="1881378" cy="1625303"/>
          </a:xfrm>
          <a:prstGeom prst="rect">
            <a:avLst/>
          </a:prstGeom>
        </p:spPr>
      </p:pic>
      <p:pic>
        <p:nvPicPr>
          <p:cNvPr id="10" name="Picture 9" descr="A picture containing diagram&#10;&#10;Description automatically generated">
            <a:extLst>
              <a:ext uri="{FF2B5EF4-FFF2-40B4-BE49-F238E27FC236}">
                <a16:creationId xmlns:a16="http://schemas.microsoft.com/office/drawing/2014/main" id="{9C0C7EAA-7F18-4941-97F7-B94973A75E8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41271" y="-12334095"/>
            <a:ext cx="1881378" cy="162530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9AD3AC3-56EE-47F8-8318-3545F25A7851}"/>
              </a:ext>
            </a:extLst>
          </p:cNvPr>
          <p:cNvSpPr txBox="1"/>
          <p:nvPr userDrawn="1"/>
        </p:nvSpPr>
        <p:spPr>
          <a:xfrm>
            <a:off x="2908980" y="8636422"/>
            <a:ext cx="93112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Liên hệ page:</a:t>
            </a: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https://www.facebook.com/teamKTUTS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Đây là sản phẩm của nhóm KTUTS. Mọi chi tiết vui lòng liên hệ page hoặc SĐT: 0922 645 654</a:t>
            </a:r>
          </a:p>
        </p:txBody>
      </p:sp>
      <p:pic>
        <p:nvPicPr>
          <p:cNvPr id="12" name="Picture 11" descr="A picture containing diagram&#10;&#10;Description automatically generated">
            <a:extLst>
              <a:ext uri="{FF2B5EF4-FFF2-40B4-BE49-F238E27FC236}">
                <a16:creationId xmlns:a16="http://schemas.microsoft.com/office/drawing/2014/main" id="{01EEFF2D-C16A-4E15-9B3D-36F76807BF4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8400" y="20383500"/>
            <a:ext cx="1881378" cy="1625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918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0.png"/><Relationship Id="rId4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g"/><Relationship Id="rId5" Type="http://schemas.openxmlformats.org/officeDocument/2006/relationships/image" Target="../media/image10.png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E649686-793C-4D4F-AB88-B368764FA77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1D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33BF98A-3019-4846-B4A5-FAE3C307F6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8F32A6E-1C06-4329-BA5E-97C6854806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8" b="1018"/>
          <a:stretch/>
        </p:blipFill>
        <p:spPr>
          <a:xfrm>
            <a:off x="-101600" y="2971801"/>
            <a:ext cx="12308114" cy="3995056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0D0C5F63-46CF-4D41-9245-1095E6BAA93E}"/>
              </a:ext>
            </a:extLst>
          </p:cNvPr>
          <p:cNvSpPr/>
          <p:nvPr/>
        </p:nvSpPr>
        <p:spPr>
          <a:xfrm>
            <a:off x="1121492" y="1345790"/>
            <a:ext cx="9897326" cy="4745294"/>
          </a:xfrm>
          <a:prstGeom prst="roundRect">
            <a:avLst/>
          </a:prstGeom>
          <a:solidFill>
            <a:schemeClr val="bg1">
              <a:alpha val="60000"/>
            </a:schemeClr>
          </a:solidFill>
          <a:ln w="76200">
            <a:noFill/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8A8FAFC-0598-4002-B6AA-36E1A226C77C}"/>
              </a:ext>
            </a:extLst>
          </p:cNvPr>
          <p:cNvSpPr txBox="1"/>
          <p:nvPr/>
        </p:nvSpPr>
        <p:spPr>
          <a:xfrm>
            <a:off x="-383458" y="2418735"/>
            <a:ext cx="9409471" cy="2245506"/>
          </a:xfrm>
          <a:prstGeom prst="rect">
            <a:avLst/>
          </a:prstGeom>
          <a:noFill/>
        </p:spPr>
        <p:txBody>
          <a:bodyPr wrap="square" rtlCol="0">
            <a:prstTxWarp prst="textWave1">
              <a:avLst>
                <a:gd name="adj1" fmla="val 9873"/>
                <a:gd name="adj2" fmla="val 0"/>
              </a:avLst>
            </a:prstTxWarp>
            <a:spAutoFit/>
            <a:scene3d>
              <a:camera prst="perspectiveHeroicExtremeLeftFacing"/>
              <a:lightRig rig="threePt" dir="t"/>
            </a:scene3d>
          </a:bodyPr>
          <a:lstStyle/>
          <a:p>
            <a:r>
              <a:rPr lang="en-US" sz="11500" dirty="0">
                <a:solidFill>
                  <a:srgbClr val="C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UTM Colossalis" panose="02040603050506020204" pitchFamily="18" charset="0"/>
              </a:rPr>
              <a:t>THẮNG BIỂN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CB1461E3-1FDD-4AF0-93EA-9F8C16749186}"/>
              </a:ext>
            </a:extLst>
          </p:cNvPr>
          <p:cNvGrpSpPr/>
          <p:nvPr/>
        </p:nvGrpSpPr>
        <p:grpSpPr>
          <a:xfrm>
            <a:off x="4026735" y="1624246"/>
            <a:ext cx="4785961" cy="1257399"/>
            <a:chOff x="4026735" y="1624246"/>
            <a:chExt cx="4785961" cy="1257399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FCA9742-E88C-4F73-A775-07FAF0DB2AB6}"/>
                </a:ext>
              </a:extLst>
            </p:cNvPr>
            <p:cNvSpPr txBox="1"/>
            <p:nvPr/>
          </p:nvSpPr>
          <p:spPr>
            <a:xfrm>
              <a:off x="4100051" y="1681316"/>
              <a:ext cx="471264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dirty="0">
                  <a:solidFill>
                    <a:schemeClr val="bg1"/>
                  </a:solidFill>
                  <a:effectLst/>
                  <a:latin typeface="UTM Colossalis" panose="02040603050506020204" pitchFamily="18" charset="0"/>
                </a:rPr>
                <a:t>CHÍNH TẢ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5FD57CB-A533-4274-AD41-EC0A25010C07}"/>
                </a:ext>
              </a:extLst>
            </p:cNvPr>
            <p:cNvSpPr txBox="1"/>
            <p:nvPr/>
          </p:nvSpPr>
          <p:spPr>
            <a:xfrm>
              <a:off x="4026735" y="1624246"/>
              <a:ext cx="445465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dirty="0">
                  <a:solidFill>
                    <a:srgbClr val="054B91"/>
                  </a:solidFill>
                  <a:effectLst/>
                  <a:latin typeface="UTM Colossalis" panose="02040603050506020204" pitchFamily="18" charset="0"/>
                </a:rPr>
                <a:t>CHÍNH TẢ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74314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54B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A387AD1-628A-4087-8F02-3FB04FE3C9C9}"/>
              </a:ext>
            </a:extLst>
          </p:cNvPr>
          <p:cNvSpPr/>
          <p:nvPr/>
        </p:nvSpPr>
        <p:spPr>
          <a:xfrm>
            <a:off x="419100" y="457200"/>
            <a:ext cx="11315700" cy="6000750"/>
          </a:xfrm>
          <a:prstGeom prst="roundRect">
            <a:avLst/>
          </a:prstGeom>
          <a:solidFill>
            <a:schemeClr val="bg1">
              <a:alpha val="90000"/>
            </a:schemeClr>
          </a:solidFill>
          <a:ln w="76200">
            <a:noFill/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9E6CE10-1CA8-404A-954A-D675184E3A8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44" b="23692"/>
          <a:stretch/>
        </p:blipFill>
        <p:spPr>
          <a:xfrm>
            <a:off x="0" y="2705100"/>
            <a:ext cx="4667069" cy="4152900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227E0C21-5824-492C-85E4-0A7F95AAE87F}"/>
              </a:ext>
            </a:extLst>
          </p:cNvPr>
          <p:cNvGrpSpPr/>
          <p:nvPr/>
        </p:nvGrpSpPr>
        <p:grpSpPr>
          <a:xfrm>
            <a:off x="6099311" y="5254487"/>
            <a:ext cx="4011848" cy="795130"/>
            <a:chOff x="7295320" y="2484784"/>
            <a:chExt cx="4011848" cy="795130"/>
          </a:xfrm>
        </p:grpSpPr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5C7CB36C-37F7-4939-BB4B-1A19800EAEFC}"/>
                </a:ext>
              </a:extLst>
            </p:cNvPr>
            <p:cNvSpPr/>
            <p:nvPr/>
          </p:nvSpPr>
          <p:spPr>
            <a:xfrm>
              <a:off x="7295320" y="2484784"/>
              <a:ext cx="795130" cy="79513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00" b="1" dirty="0">
                  <a:solidFill>
                    <a:srgbClr val="0070C0"/>
                  </a:solidFill>
                  <a:latin typeface="UTM Avo" panose="02040603050506020204" pitchFamily="18" charset="0"/>
                </a:rPr>
                <a:t>c</a:t>
              </a:r>
            </a:p>
          </p:txBody>
        </p:sp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ED78C5A8-1033-4101-8803-7A865F4B194C}"/>
                </a:ext>
              </a:extLst>
            </p:cNvPr>
            <p:cNvSpPr/>
            <p:nvPr/>
          </p:nvSpPr>
          <p:spPr>
            <a:xfrm>
              <a:off x="8103703" y="2484784"/>
              <a:ext cx="795130" cy="79513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00" b="1" dirty="0">
                  <a:solidFill>
                    <a:srgbClr val="0070C0"/>
                  </a:solidFill>
                  <a:latin typeface="UTM Avo" panose="02040603050506020204" pitchFamily="18" charset="0"/>
                </a:rPr>
                <a:t>u</a:t>
              </a:r>
            </a:p>
          </p:txBody>
        </p:sp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6D66E65D-441C-496B-B3A8-3D871C855CA3}"/>
                </a:ext>
              </a:extLst>
            </p:cNvPr>
            <p:cNvSpPr/>
            <p:nvPr/>
          </p:nvSpPr>
          <p:spPr>
            <a:xfrm>
              <a:off x="8912085" y="2484784"/>
              <a:ext cx="795130" cy="79513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00" b="1" dirty="0">
                  <a:solidFill>
                    <a:srgbClr val="0070C0"/>
                  </a:solidFill>
                  <a:latin typeface="UTM Avo" panose="02040603050506020204" pitchFamily="18" charset="0"/>
                </a:rPr>
                <a:t>ồ</a:t>
              </a:r>
            </a:p>
          </p:txBody>
        </p:sp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C20C7D8A-849D-43B1-81A4-FDA634B99398}"/>
                </a:ext>
              </a:extLst>
            </p:cNvPr>
            <p:cNvSpPr/>
            <p:nvPr/>
          </p:nvSpPr>
          <p:spPr>
            <a:xfrm>
              <a:off x="9720468" y="2484784"/>
              <a:ext cx="795130" cy="79513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00" b="1" dirty="0">
                  <a:solidFill>
                    <a:srgbClr val="0070C0"/>
                  </a:solidFill>
                  <a:latin typeface="UTM Avo" panose="02040603050506020204" pitchFamily="18" charset="0"/>
                </a:rPr>
                <a:t>n</a:t>
              </a:r>
            </a:p>
          </p:txBody>
        </p:sp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CBB7834D-24E0-407C-B58F-10FF40108B21}"/>
                </a:ext>
              </a:extLst>
            </p:cNvPr>
            <p:cNvSpPr/>
            <p:nvPr/>
          </p:nvSpPr>
          <p:spPr>
            <a:xfrm>
              <a:off x="10512038" y="2484784"/>
              <a:ext cx="795130" cy="79513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00" b="1" dirty="0">
                  <a:solidFill>
                    <a:srgbClr val="0070C0"/>
                  </a:solidFill>
                  <a:latin typeface="UTM Avo" panose="02040603050506020204" pitchFamily="18" charset="0"/>
                </a:rPr>
                <a:t>g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B5FCE635-D654-4F11-BF4E-1D31B63DD128}"/>
              </a:ext>
            </a:extLst>
          </p:cNvPr>
          <p:cNvGrpSpPr/>
          <p:nvPr/>
        </p:nvGrpSpPr>
        <p:grpSpPr>
          <a:xfrm>
            <a:off x="2123660" y="5254488"/>
            <a:ext cx="3220278" cy="795130"/>
            <a:chOff x="2352260" y="5254488"/>
            <a:chExt cx="3220278" cy="795130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62DBA2E2-DA1E-4684-9B6E-7D4E71EE14E9}"/>
                </a:ext>
              </a:extLst>
            </p:cNvPr>
            <p:cNvSpPr/>
            <p:nvPr/>
          </p:nvSpPr>
          <p:spPr>
            <a:xfrm>
              <a:off x="2352260" y="5254488"/>
              <a:ext cx="795130" cy="79513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00" b="1" dirty="0">
                  <a:solidFill>
                    <a:srgbClr val="0070C0"/>
                  </a:solidFill>
                  <a:latin typeface="UTM Avo" panose="02040603050506020204" pitchFamily="18" charset="0"/>
                </a:rPr>
                <a:t>đ</a:t>
              </a:r>
            </a:p>
          </p:txBody>
        </p:sp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893623BB-D33F-48AA-B301-F440B82E46E6}"/>
                </a:ext>
              </a:extLst>
            </p:cNvPr>
            <p:cNvSpPr/>
            <p:nvPr/>
          </p:nvSpPr>
          <p:spPr>
            <a:xfrm>
              <a:off x="3160643" y="5254488"/>
              <a:ext cx="795130" cy="79513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00" b="1" dirty="0" err="1">
                  <a:solidFill>
                    <a:srgbClr val="0070C0"/>
                  </a:solidFill>
                  <a:latin typeface="UTM Avo" panose="02040603050506020204" pitchFamily="18" charset="0"/>
                </a:rPr>
                <a:t>i</a:t>
              </a:r>
              <a:endParaRPr lang="en-US" sz="3500" b="1" dirty="0">
                <a:solidFill>
                  <a:srgbClr val="0070C0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618435A8-6B54-4445-BAC7-C1A33DB48EE8}"/>
                </a:ext>
              </a:extLst>
            </p:cNvPr>
            <p:cNvSpPr/>
            <p:nvPr/>
          </p:nvSpPr>
          <p:spPr>
            <a:xfrm>
              <a:off x="3969025" y="5254488"/>
              <a:ext cx="795130" cy="79513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00" b="1" dirty="0">
                  <a:solidFill>
                    <a:srgbClr val="0070C0"/>
                  </a:solidFill>
                  <a:latin typeface="UTM Avo" panose="02040603050506020204" pitchFamily="18" charset="0"/>
                </a:rPr>
                <a:t>ê</a:t>
              </a:r>
            </a:p>
          </p:txBody>
        </p: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17E8347B-0414-4258-8225-DBCB4D416B8D}"/>
                </a:ext>
              </a:extLst>
            </p:cNvPr>
            <p:cNvSpPr/>
            <p:nvPr/>
          </p:nvSpPr>
          <p:spPr>
            <a:xfrm>
              <a:off x="4777408" y="5254488"/>
              <a:ext cx="795130" cy="79513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00" b="1" dirty="0">
                  <a:solidFill>
                    <a:srgbClr val="0070C0"/>
                  </a:solidFill>
                  <a:latin typeface="UTM Avo" panose="02040603050506020204" pitchFamily="18" charset="0"/>
                </a:rPr>
                <a:t>n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6FFCB429-4402-45D0-85EB-4D4C463A01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35359" y="676568"/>
            <a:ext cx="5295070" cy="380817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8E6B94F5-289B-4533-91FF-48A852AE6D55}"/>
              </a:ext>
            </a:extLst>
          </p:cNvPr>
          <p:cNvGrpSpPr/>
          <p:nvPr/>
        </p:nvGrpSpPr>
        <p:grpSpPr>
          <a:xfrm>
            <a:off x="2144405" y="5261114"/>
            <a:ext cx="3193774" cy="795130"/>
            <a:chOff x="2358887" y="5261113"/>
            <a:chExt cx="3193774" cy="795130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29D8E075-14E0-46C8-B486-61244019A34B}"/>
                </a:ext>
              </a:extLst>
            </p:cNvPr>
            <p:cNvSpPr/>
            <p:nvPr/>
          </p:nvSpPr>
          <p:spPr>
            <a:xfrm>
              <a:off x="2358887" y="5261113"/>
              <a:ext cx="795130" cy="795130"/>
            </a:xfrm>
            <a:prstGeom prst="roundRect">
              <a:avLst/>
            </a:prstGeom>
            <a:solidFill>
              <a:srgbClr val="F0C78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564B4896-7627-4B54-ACEA-D69773BDE117}"/>
                </a:ext>
              </a:extLst>
            </p:cNvPr>
            <p:cNvSpPr/>
            <p:nvPr/>
          </p:nvSpPr>
          <p:spPr>
            <a:xfrm>
              <a:off x="3154018" y="5261113"/>
              <a:ext cx="795130" cy="795130"/>
            </a:xfrm>
            <a:prstGeom prst="roundRect">
              <a:avLst/>
            </a:prstGeom>
            <a:solidFill>
              <a:srgbClr val="F0C78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972398C5-864E-483B-8966-160192B99B5A}"/>
                </a:ext>
              </a:extLst>
            </p:cNvPr>
            <p:cNvSpPr/>
            <p:nvPr/>
          </p:nvSpPr>
          <p:spPr>
            <a:xfrm>
              <a:off x="3962400" y="5261113"/>
              <a:ext cx="795130" cy="795130"/>
            </a:xfrm>
            <a:prstGeom prst="roundRect">
              <a:avLst/>
            </a:prstGeom>
            <a:solidFill>
              <a:srgbClr val="F0C78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5EA67E7E-33C1-48A8-B0AC-48098AF3947C}"/>
                </a:ext>
              </a:extLst>
            </p:cNvPr>
            <p:cNvSpPr/>
            <p:nvPr/>
          </p:nvSpPr>
          <p:spPr>
            <a:xfrm>
              <a:off x="4757531" y="5261113"/>
              <a:ext cx="795130" cy="795130"/>
            </a:xfrm>
            <a:prstGeom prst="roundRect">
              <a:avLst/>
            </a:prstGeom>
            <a:solidFill>
              <a:srgbClr val="F0C78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964A3ECF-8101-4911-BC81-5C433AFCF056}"/>
              </a:ext>
            </a:extLst>
          </p:cNvPr>
          <p:cNvGrpSpPr/>
          <p:nvPr/>
        </p:nvGrpSpPr>
        <p:grpSpPr>
          <a:xfrm>
            <a:off x="6105940" y="5261113"/>
            <a:ext cx="3998992" cy="795130"/>
            <a:chOff x="6334540" y="5261113"/>
            <a:chExt cx="3998992" cy="795130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28265A4B-15DA-4E57-B7BF-9069AD6960A7}"/>
                </a:ext>
              </a:extLst>
            </p:cNvPr>
            <p:cNvSpPr/>
            <p:nvPr/>
          </p:nvSpPr>
          <p:spPr>
            <a:xfrm>
              <a:off x="6334540" y="5261113"/>
              <a:ext cx="795130" cy="795130"/>
            </a:xfrm>
            <a:prstGeom prst="roundRect">
              <a:avLst/>
            </a:prstGeom>
            <a:solidFill>
              <a:srgbClr val="F0C78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39D15E60-D494-4FF9-A6A4-B1FC2C6D748B}"/>
                </a:ext>
              </a:extLst>
            </p:cNvPr>
            <p:cNvSpPr/>
            <p:nvPr/>
          </p:nvSpPr>
          <p:spPr>
            <a:xfrm>
              <a:off x="7129671" y="5261113"/>
              <a:ext cx="795130" cy="795130"/>
            </a:xfrm>
            <a:prstGeom prst="roundRect">
              <a:avLst/>
            </a:prstGeom>
            <a:solidFill>
              <a:srgbClr val="F0C78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113A7BEA-EBEA-4911-AF86-9655140B8B77}"/>
                </a:ext>
              </a:extLst>
            </p:cNvPr>
            <p:cNvSpPr/>
            <p:nvPr/>
          </p:nvSpPr>
          <p:spPr>
            <a:xfrm>
              <a:off x="7938053" y="5261113"/>
              <a:ext cx="795130" cy="795130"/>
            </a:xfrm>
            <a:prstGeom prst="roundRect">
              <a:avLst/>
            </a:prstGeom>
            <a:solidFill>
              <a:srgbClr val="F0C78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733E19CD-4730-4E29-85D1-4835BBE79EA4}"/>
                </a:ext>
              </a:extLst>
            </p:cNvPr>
            <p:cNvSpPr/>
            <p:nvPr/>
          </p:nvSpPr>
          <p:spPr>
            <a:xfrm>
              <a:off x="8733184" y="5261113"/>
              <a:ext cx="795130" cy="795130"/>
            </a:xfrm>
            <a:prstGeom prst="roundRect">
              <a:avLst/>
            </a:prstGeom>
            <a:solidFill>
              <a:srgbClr val="F0C78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4E95544F-9878-4B7F-BD2B-C835D886B293}"/>
                </a:ext>
              </a:extLst>
            </p:cNvPr>
            <p:cNvSpPr/>
            <p:nvPr/>
          </p:nvSpPr>
          <p:spPr>
            <a:xfrm>
              <a:off x="9538402" y="5261113"/>
              <a:ext cx="795130" cy="795130"/>
            </a:xfrm>
            <a:prstGeom prst="roundRect">
              <a:avLst/>
            </a:prstGeom>
            <a:solidFill>
              <a:srgbClr val="F0C78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4" name="Picture 33">
            <a:extLst>
              <a:ext uri="{FF2B5EF4-FFF2-40B4-BE49-F238E27FC236}">
                <a16:creationId xmlns:a16="http://schemas.microsoft.com/office/drawing/2014/main" id="{E5937DD7-F1E6-411B-A322-02B8F18D29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77588" flipH="1">
            <a:off x="-3779120" y="3293857"/>
            <a:ext cx="3359426" cy="3359426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251BE725-06F0-4CE4-98D4-3C1279E3BEB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67914">
            <a:off x="7107576" y="1564208"/>
            <a:ext cx="2678705" cy="247265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D9D82A2D-91E8-497C-9385-8F053637D19B}"/>
              </a:ext>
            </a:extLst>
          </p:cNvPr>
          <p:cNvSpPr txBox="1"/>
          <p:nvPr/>
        </p:nvSpPr>
        <p:spPr>
          <a:xfrm>
            <a:off x="0" y="0"/>
            <a:ext cx="1248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1936818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99 -0.00579 L -0.00599 -0.00579 C 0.01016 0.00347 0.02618 0.01343 0.04245 0.02199 C 0.05131 0.02639 0.06016 0.02986 0.06901 0.0331 C 0.08399 0.0382 0.07761 0.0331 0.08946 0.03866 C 0.09883 0.04283 0.10795 0.04931 0.11758 0.05255 L 0.13464 0.0581 C 0.13946 0.05972 0.14401 0.06204 0.14883 0.06366 C 0.15547 0.06574 0.16224 0.06736 0.16915 0.06921 C 0.20144 0.07708 0.19909 0.07523 0.23933 0.08033 L 0.2612 0.08588 C 0.27839 0.09051 0.29388 0.09607 0.3112 0.09977 C 0.31732 0.10093 0.3237 0.10116 0.32995 0.10255 C 0.36745 0.10949 0.34493 0.10787 0.38933 0.11366 C 0.39961 0.11482 0.41016 0.11528 0.42058 0.11644 L 0.44402 0.11921 L 0.74558 0.11644 C 0.76042 0.11597 0.79362 0.11435 0.81277 0.11088 C 0.83008 0.10741 0.85821 0.09908 0.8737 0.09421 C 0.88672 0.08982 0.89974 0.08542 0.91277 0.08033 C 0.93308 0.07199 0.98516 0.05139 1.00808 0.0331 C 1.0793 -0.02454 0.95912 0.07292 1.04714 -0.00023 C 1.05638 -0.0081 1.06602 -0.01435 1.07527 -0.02245 C 1.08165 -0.02824 1.0875 -0.03611 1.09402 -0.0419 C 1.12579 -0.07129 1.11068 -0.05046 1.14245 -0.08912 L 1.16745 -0.11967 C 1.1711 -0.1243 1.17487 -0.12847 1.17839 -0.13356 L 1.20027 -0.1669 C 1.24532 -0.23634 1.18542 -0.14375 1.22214 -0.20301 C 1.22448 -0.20717 1.22748 -0.20995 1.22995 -0.21412 C 1.23125 -0.21667 1.23152 -0.2206 1.23308 -0.22245 C 1.23998 -0.23102 1.24857 -0.23495 1.25495 -0.24467 C 1.25912 -0.25116 1.26316 -0.25787 1.26745 -0.26412 C 1.26941 -0.26713 1.27175 -0.26944 1.2737 -0.27245 C 1.29545 -0.30787 1.2737 -0.27685 1.29558 -0.30856 C 1.29753 -0.31157 1.29974 -0.31389 1.30183 -0.3169 C 1.30339 -0.31967 1.30482 -0.32268 1.30652 -0.32523 C 1.33503 -0.37014 1.32032 -0.34444 1.33308 -0.3669 L 1.33308 -0.3669 " pathEditMode="relative" ptsTypes="AAAAAAAAAAAAAAAAAAAAAAAAAAAAAAAAAAAAAAA">
                                      <p:cBhvr>
                                        <p:cTn id="1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" presetID="22" presetClass="exit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3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xit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6CC6DD10-9AEB-4C32-B6C7-5A469DC43182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53A6D6FF-6155-4F0E-8F35-DB92FF904C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164" b="37472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2" name="矩形: 圆角 1">
              <a:extLst>
                <a:ext uri="{FF2B5EF4-FFF2-40B4-BE49-F238E27FC236}">
                  <a16:creationId xmlns:a16="http://schemas.microsoft.com/office/drawing/2014/main" id="{A6416415-3285-436C-8BD4-1DB2123BBB2A}"/>
                </a:ext>
              </a:extLst>
            </p:cNvPr>
            <p:cNvSpPr/>
            <p:nvPr/>
          </p:nvSpPr>
          <p:spPr>
            <a:xfrm>
              <a:off x="4978400" y="2489200"/>
              <a:ext cx="1638300" cy="1104900"/>
            </a:xfrm>
            <a:prstGeom prst="roundRect">
              <a:avLst/>
            </a:prstGeom>
            <a:solidFill>
              <a:srgbClr val="054B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9808FE2B-D7F5-4AA5-B978-B6F8AE35796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89"/>
          <a:stretch/>
        </p:blipFill>
        <p:spPr>
          <a:xfrm>
            <a:off x="5826976" y="781050"/>
            <a:ext cx="6669823" cy="6076950"/>
          </a:xfrm>
          <a:prstGeom prst="rect">
            <a:avLst/>
          </a:prstGeom>
        </p:spPr>
      </p:pic>
      <p:grpSp>
        <p:nvGrpSpPr>
          <p:cNvPr id="57" name="组合 56">
            <a:extLst>
              <a:ext uri="{FF2B5EF4-FFF2-40B4-BE49-F238E27FC236}">
                <a16:creationId xmlns:a16="http://schemas.microsoft.com/office/drawing/2014/main" id="{79DB6634-E05C-4D13-B3FF-D812A06DBD9D}"/>
              </a:ext>
            </a:extLst>
          </p:cNvPr>
          <p:cNvGrpSpPr/>
          <p:nvPr/>
        </p:nvGrpSpPr>
        <p:grpSpPr>
          <a:xfrm>
            <a:off x="-708024" y="2110829"/>
            <a:ext cx="7832724" cy="3028471"/>
            <a:chOff x="-1664387" y="2590800"/>
            <a:chExt cx="7832724" cy="3028471"/>
          </a:xfrm>
        </p:grpSpPr>
        <p:sp>
          <p:nvSpPr>
            <p:cNvPr id="58" name="Rectangle 6">
              <a:extLst>
                <a:ext uri="{FF2B5EF4-FFF2-40B4-BE49-F238E27FC236}">
                  <a16:creationId xmlns:a16="http://schemas.microsoft.com/office/drawing/2014/main" id="{F12FBC30-DA66-4169-899F-FC2C6E6F5F77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450163" y="3689350"/>
              <a:ext cx="3698874" cy="76944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4400" kern="0" dirty="0">
                  <a:solidFill>
                    <a:schemeClr val="bg1"/>
                  </a:solidFill>
                  <a:latin typeface="UTM Avo" panose="02040603050506020204" pitchFamily="18" charset="0"/>
                  <a:ea typeface="字魂59号-创粗黑" panose="00000500000000000000" pitchFamily="2" charset="-122"/>
                </a:rPr>
                <a:t>NGHE – VIẾT</a:t>
              </a:r>
              <a:endParaRPr lang="zh-CN" altLang="en-US" sz="4400" kern="0" dirty="0">
                <a:solidFill>
                  <a:schemeClr val="bg1"/>
                </a:solidFill>
                <a:latin typeface="UTM Avo" panose="02040603050506020204" pitchFamily="18" charset="0"/>
                <a:ea typeface="字魂59号-创粗黑" panose="00000500000000000000" pitchFamily="2" charset="-122"/>
              </a:endParaRPr>
            </a:p>
          </p:txBody>
        </p:sp>
        <p:sp>
          <p:nvSpPr>
            <p:cNvPr id="59" name="矩形 58">
              <a:extLst>
                <a:ext uri="{FF2B5EF4-FFF2-40B4-BE49-F238E27FC236}">
                  <a16:creationId xmlns:a16="http://schemas.microsoft.com/office/drawing/2014/main" id="{BF243569-36FF-4DE1-A8CD-73FEF80141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664387" y="4173041"/>
              <a:ext cx="7832724" cy="1446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1216025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6025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6025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6025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6025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602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602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602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602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fontAlgn="base">
                <a:lnSpc>
                  <a:spcPct val="150000"/>
                </a:lnSpc>
                <a:spcBef>
                  <a:spcPct val="20000"/>
                </a:spcBef>
                <a:spcAft>
                  <a:spcPct val="0"/>
                </a:spcAft>
                <a:buNone/>
              </a:pPr>
              <a:r>
                <a:rPr lang="en-US" altLang="zh-CN" sz="7200" b="1" dirty="0" err="1">
                  <a:solidFill>
                    <a:schemeClr val="bg1"/>
                  </a:solidFill>
                  <a:effectLst>
                    <a:glow rad="228600">
                      <a:schemeClr val="accent5">
                        <a:satMod val="175000"/>
                        <a:alpha val="4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Avo" panose="02040603050506020204" pitchFamily="18" charset="0"/>
                  <a:ea typeface="字魂59号-创粗黑" panose="00000500000000000000" pitchFamily="2" charset="-122"/>
                  <a:sym typeface="Arial" panose="020B0604020202020204" pitchFamily="34" charset="0"/>
                </a:rPr>
                <a:t>Thắng</a:t>
              </a:r>
              <a:r>
                <a:rPr lang="en-US" altLang="zh-CN" sz="7200" b="1" dirty="0">
                  <a:solidFill>
                    <a:schemeClr val="bg1"/>
                  </a:solidFill>
                  <a:effectLst>
                    <a:glow rad="228600">
                      <a:schemeClr val="accent5">
                        <a:satMod val="175000"/>
                        <a:alpha val="4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Avo" panose="02040603050506020204" pitchFamily="18" charset="0"/>
                  <a:ea typeface="字魂59号-创粗黑" panose="00000500000000000000" pitchFamily="2" charset="-122"/>
                  <a:sym typeface="Arial" panose="020B0604020202020204" pitchFamily="34" charset="0"/>
                </a:rPr>
                <a:t> </a:t>
              </a:r>
              <a:r>
                <a:rPr lang="en-US" altLang="zh-CN" sz="7200" b="1" dirty="0" err="1">
                  <a:solidFill>
                    <a:schemeClr val="bg1"/>
                  </a:solidFill>
                  <a:effectLst>
                    <a:glow rad="228600">
                      <a:schemeClr val="accent5">
                        <a:satMod val="175000"/>
                        <a:alpha val="4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Avo" panose="02040603050506020204" pitchFamily="18" charset="0"/>
                  <a:ea typeface="字魂59号-创粗黑" panose="00000500000000000000" pitchFamily="2" charset="-122"/>
                  <a:sym typeface="Arial" panose="020B0604020202020204" pitchFamily="34" charset="0"/>
                </a:rPr>
                <a:t>biển</a:t>
              </a:r>
              <a:endParaRPr lang="en-US" altLang="zh-CN" sz="7200" b="1" dirty="0"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ea typeface="字魂59号-创粗黑" panose="00000500000000000000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60" name="椭圆 59">
              <a:extLst>
                <a:ext uri="{FF2B5EF4-FFF2-40B4-BE49-F238E27FC236}">
                  <a16:creationId xmlns:a16="http://schemas.microsoft.com/office/drawing/2014/main" id="{44556290-036C-4F1A-BB4B-AD170AA3320F}"/>
                </a:ext>
              </a:extLst>
            </p:cNvPr>
            <p:cNvSpPr/>
            <p:nvPr/>
          </p:nvSpPr>
          <p:spPr>
            <a:xfrm>
              <a:off x="1739900" y="2590800"/>
              <a:ext cx="1054100" cy="1054100"/>
            </a:xfrm>
            <a:prstGeom prst="ellipse">
              <a:avLst/>
            </a:prstGeom>
            <a:solidFill>
              <a:srgbClr val="EFCB5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1" name="Rectangle 6">
              <a:extLst>
                <a:ext uri="{FF2B5EF4-FFF2-40B4-BE49-F238E27FC236}">
                  <a16:creationId xmlns:a16="http://schemas.microsoft.com/office/drawing/2014/main" id="{440B1D0E-E81C-4E1B-AD9E-A81554671CCC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2007501" y="2752179"/>
              <a:ext cx="555676" cy="76944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4400" kern="0" dirty="0">
                  <a:solidFill>
                    <a:srgbClr val="C00000"/>
                  </a:solidFill>
                  <a:latin typeface="UTM Loko" panose="02040603050506020204" pitchFamily="18" charset="0"/>
                  <a:ea typeface="字魂59号-创粗黑" panose="00000500000000000000" pitchFamily="2" charset="-122"/>
                </a:rPr>
                <a:t>3</a:t>
              </a:r>
              <a:endParaRPr lang="zh-CN" altLang="en-US" sz="4400" kern="0" dirty="0">
                <a:solidFill>
                  <a:srgbClr val="C00000"/>
                </a:solidFill>
                <a:latin typeface="UTM Loko" panose="02040603050506020204" pitchFamily="18" charset="0"/>
                <a:ea typeface="字魂59号-创粗黑" panose="00000500000000000000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82633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6CC6DD10-9AEB-4C32-B6C7-5A469DC43182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53A6D6FF-6155-4F0E-8F35-DB92FF904C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164" b="37472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2" name="矩形: 圆角 1">
              <a:extLst>
                <a:ext uri="{FF2B5EF4-FFF2-40B4-BE49-F238E27FC236}">
                  <a16:creationId xmlns:a16="http://schemas.microsoft.com/office/drawing/2014/main" id="{A6416415-3285-436C-8BD4-1DB2123BBB2A}"/>
                </a:ext>
              </a:extLst>
            </p:cNvPr>
            <p:cNvSpPr/>
            <p:nvPr/>
          </p:nvSpPr>
          <p:spPr>
            <a:xfrm>
              <a:off x="4978400" y="2489200"/>
              <a:ext cx="1638300" cy="1104900"/>
            </a:xfrm>
            <a:prstGeom prst="roundRect">
              <a:avLst/>
            </a:prstGeom>
            <a:solidFill>
              <a:srgbClr val="054B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2AA27A4B-DBAC-4CB8-96A8-EB41816522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5" b="485"/>
          <a:stretch/>
        </p:blipFill>
        <p:spPr>
          <a:xfrm>
            <a:off x="-57150" y="451296"/>
            <a:ext cx="12249150" cy="6463854"/>
          </a:xfrm>
          <a:prstGeom prst="rect">
            <a:avLst/>
          </a:prstGeom>
        </p:spPr>
      </p:pic>
      <p:grpSp>
        <p:nvGrpSpPr>
          <p:cNvPr id="57" name="组合 56">
            <a:extLst>
              <a:ext uri="{FF2B5EF4-FFF2-40B4-BE49-F238E27FC236}">
                <a16:creationId xmlns:a16="http://schemas.microsoft.com/office/drawing/2014/main" id="{79DB6634-E05C-4D13-B3FF-D812A06DBD9D}"/>
              </a:ext>
            </a:extLst>
          </p:cNvPr>
          <p:cNvGrpSpPr/>
          <p:nvPr/>
        </p:nvGrpSpPr>
        <p:grpSpPr>
          <a:xfrm>
            <a:off x="1604399" y="2244179"/>
            <a:ext cx="9781355" cy="2539769"/>
            <a:chOff x="-2018964" y="2590800"/>
            <a:chExt cx="9781355" cy="2539769"/>
          </a:xfrm>
        </p:grpSpPr>
        <p:sp>
          <p:nvSpPr>
            <p:cNvPr id="58" name="Rectangle 6">
              <a:extLst>
                <a:ext uri="{FF2B5EF4-FFF2-40B4-BE49-F238E27FC236}">
                  <a16:creationId xmlns:a16="http://schemas.microsoft.com/office/drawing/2014/main" id="{F12FBC30-DA66-4169-899F-FC2C6E6F5F77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-2018964" y="3930240"/>
              <a:ext cx="9781355" cy="1200329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7200" b="1" kern="0" dirty="0">
                  <a:solidFill>
                    <a:schemeClr val="bg1"/>
                  </a:solidFill>
                  <a:effectLst>
                    <a:glow rad="228600">
                      <a:schemeClr val="accent5">
                        <a:satMod val="175000"/>
                        <a:alpha val="4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Avo" panose="02040603050506020204" pitchFamily="18" charset="0"/>
                  <a:ea typeface="字魂59号-创粗黑" panose="00000500000000000000" pitchFamily="2" charset="-122"/>
                </a:rPr>
                <a:t>BÀI TẬP CHÍNH TẢ</a:t>
              </a:r>
              <a:endParaRPr lang="zh-CN" altLang="en-US" sz="7200" b="1" kern="0" dirty="0"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ea typeface="字魂59号-创粗黑" panose="00000500000000000000" pitchFamily="2" charset="-122"/>
              </a:endParaRPr>
            </a:p>
          </p:txBody>
        </p:sp>
        <p:sp>
          <p:nvSpPr>
            <p:cNvPr id="60" name="椭圆 59">
              <a:extLst>
                <a:ext uri="{FF2B5EF4-FFF2-40B4-BE49-F238E27FC236}">
                  <a16:creationId xmlns:a16="http://schemas.microsoft.com/office/drawing/2014/main" id="{44556290-036C-4F1A-BB4B-AD170AA3320F}"/>
                </a:ext>
              </a:extLst>
            </p:cNvPr>
            <p:cNvSpPr/>
            <p:nvPr/>
          </p:nvSpPr>
          <p:spPr>
            <a:xfrm>
              <a:off x="1739900" y="2590800"/>
              <a:ext cx="1054100" cy="1054100"/>
            </a:xfrm>
            <a:prstGeom prst="ellipse">
              <a:avLst/>
            </a:prstGeom>
            <a:solidFill>
              <a:srgbClr val="EFCB5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1" name="Rectangle 6">
              <a:extLst>
                <a:ext uri="{FF2B5EF4-FFF2-40B4-BE49-F238E27FC236}">
                  <a16:creationId xmlns:a16="http://schemas.microsoft.com/office/drawing/2014/main" id="{440B1D0E-E81C-4E1B-AD9E-A81554671CCC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2007501" y="2752179"/>
              <a:ext cx="555676" cy="76944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4400" kern="0" dirty="0">
                  <a:solidFill>
                    <a:srgbClr val="C00000"/>
                  </a:solidFill>
                  <a:latin typeface="UTM Loko" panose="02040603050506020204" pitchFamily="18" charset="0"/>
                  <a:ea typeface="字魂59号-创粗黑" panose="00000500000000000000" pitchFamily="2" charset="-122"/>
                </a:rPr>
                <a:t>4</a:t>
              </a:r>
              <a:endParaRPr lang="zh-CN" altLang="en-US" sz="4400" kern="0" dirty="0">
                <a:solidFill>
                  <a:srgbClr val="C00000"/>
                </a:solidFill>
                <a:latin typeface="UTM Loko" panose="02040603050506020204" pitchFamily="18" charset="0"/>
                <a:ea typeface="字魂59号-创粗黑" panose="00000500000000000000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18515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54B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图片 2">
            <a:extLst>
              <a:ext uri="{FF2B5EF4-FFF2-40B4-BE49-F238E27FC236}">
                <a16:creationId xmlns:a16="http://schemas.microsoft.com/office/drawing/2014/main" id="{8667E2EF-CBA3-4E90-9361-3F745937F4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2" y="0"/>
            <a:ext cx="1219200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6" name="Group 95">
            <a:extLst>
              <a:ext uri="{FF2B5EF4-FFF2-40B4-BE49-F238E27FC236}">
                <a16:creationId xmlns:a16="http://schemas.microsoft.com/office/drawing/2014/main" id="{12A805C7-0A33-4144-91B4-1FA438DD41FD}"/>
              </a:ext>
            </a:extLst>
          </p:cNvPr>
          <p:cNvGrpSpPr/>
          <p:nvPr/>
        </p:nvGrpSpPr>
        <p:grpSpPr>
          <a:xfrm rot="5400000">
            <a:off x="550835" y="2102113"/>
            <a:ext cx="6858000" cy="2653793"/>
            <a:chOff x="1" y="-11157"/>
            <a:chExt cx="12221201" cy="2653793"/>
          </a:xfrm>
        </p:grpSpPr>
        <p:grpSp>
          <p:nvGrpSpPr>
            <p:cNvPr id="97" name="组合 1">
              <a:extLst>
                <a:ext uri="{FF2B5EF4-FFF2-40B4-BE49-F238E27FC236}">
                  <a16:creationId xmlns:a16="http://schemas.microsoft.com/office/drawing/2014/main" id="{2A393D8B-BD61-4456-9FA6-761FC56004E2}"/>
                </a:ext>
              </a:extLst>
            </p:cNvPr>
            <p:cNvGrpSpPr/>
            <p:nvPr/>
          </p:nvGrpSpPr>
          <p:grpSpPr>
            <a:xfrm flipV="1">
              <a:off x="1" y="-11157"/>
              <a:ext cx="12221201" cy="2653793"/>
              <a:chOff x="-397" y="3270540"/>
              <a:chExt cx="9144793" cy="1888031"/>
            </a:xfrm>
          </p:grpSpPr>
          <p:pic>
            <p:nvPicPr>
              <p:cNvPr id="99" name="图片 61">
                <a:extLst>
                  <a:ext uri="{FF2B5EF4-FFF2-40B4-BE49-F238E27FC236}">
                    <a16:creationId xmlns:a16="http://schemas.microsoft.com/office/drawing/2014/main" id="{7945071C-03D9-4284-8057-E8F8F632BD3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b="34121"/>
              <a:stretch/>
            </p:blipFill>
            <p:spPr>
              <a:xfrm>
                <a:off x="-397" y="3749117"/>
                <a:ext cx="9144793" cy="1409454"/>
              </a:xfrm>
              <a:prstGeom prst="rect">
                <a:avLst/>
              </a:prstGeom>
            </p:spPr>
          </p:pic>
          <p:pic>
            <p:nvPicPr>
              <p:cNvPr id="100" name="图片 55">
                <a:extLst>
                  <a:ext uri="{FF2B5EF4-FFF2-40B4-BE49-F238E27FC236}">
                    <a16:creationId xmlns:a16="http://schemas.microsoft.com/office/drawing/2014/main" id="{FB2E9FDE-A378-4BBB-A73C-D4B4D1048B7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397" y="3270540"/>
                <a:ext cx="9144793" cy="957155"/>
              </a:xfrm>
              <a:prstGeom prst="rect">
                <a:avLst/>
              </a:prstGeom>
            </p:spPr>
          </p:pic>
        </p:grp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9E505E07-788A-4BB2-B6BE-99FA6A0698D9}"/>
                </a:ext>
              </a:extLst>
            </p:cNvPr>
            <p:cNvSpPr txBox="1"/>
            <p:nvPr/>
          </p:nvSpPr>
          <p:spPr>
            <a:xfrm>
              <a:off x="1532050" y="2061029"/>
              <a:ext cx="3020191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B9E5FA"/>
                  </a:solidFill>
                  <a:latin typeface="#9Slide06 SVNLast Paradise" pitchFamily="2" charset="0"/>
                </a:rPr>
                <a:t>KTUTS</a:t>
              </a:r>
            </a:p>
          </p:txBody>
        </p:sp>
      </p:grpSp>
      <p:grpSp>
        <p:nvGrpSpPr>
          <p:cNvPr id="101" name="组合 1">
            <a:extLst>
              <a:ext uri="{FF2B5EF4-FFF2-40B4-BE49-F238E27FC236}">
                <a16:creationId xmlns:a16="http://schemas.microsoft.com/office/drawing/2014/main" id="{E079D096-EBC9-41B4-87DF-4D37BF751AE0}"/>
              </a:ext>
            </a:extLst>
          </p:cNvPr>
          <p:cNvGrpSpPr/>
          <p:nvPr/>
        </p:nvGrpSpPr>
        <p:grpSpPr>
          <a:xfrm rot="5400000" flipV="1">
            <a:off x="2047168" y="2102113"/>
            <a:ext cx="6858000" cy="2653793"/>
            <a:chOff x="-397" y="3270540"/>
            <a:chExt cx="9144793" cy="1888031"/>
          </a:xfrm>
        </p:grpSpPr>
        <p:pic>
          <p:nvPicPr>
            <p:cNvPr id="102" name="图片 61">
              <a:extLst>
                <a:ext uri="{FF2B5EF4-FFF2-40B4-BE49-F238E27FC236}">
                  <a16:creationId xmlns:a16="http://schemas.microsoft.com/office/drawing/2014/main" id="{CE254631-DA6A-4A14-882B-2EF82A305A8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b="34121"/>
            <a:stretch/>
          </p:blipFill>
          <p:spPr>
            <a:xfrm>
              <a:off x="-397" y="3749117"/>
              <a:ext cx="9144793" cy="1409454"/>
            </a:xfrm>
            <a:prstGeom prst="rect">
              <a:avLst/>
            </a:prstGeom>
          </p:spPr>
        </p:pic>
        <p:pic>
          <p:nvPicPr>
            <p:cNvPr id="103" name="图片 55">
              <a:extLst>
                <a:ext uri="{FF2B5EF4-FFF2-40B4-BE49-F238E27FC236}">
                  <a16:creationId xmlns:a16="http://schemas.microsoft.com/office/drawing/2014/main" id="{E350B72D-9624-4E11-9106-0BB76D84A8E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397" y="3270540"/>
              <a:ext cx="9144793" cy="957155"/>
            </a:xfrm>
            <a:prstGeom prst="rect">
              <a:avLst/>
            </a:prstGeom>
          </p:spPr>
        </p:pic>
      </p:grpSp>
      <p:grpSp>
        <p:nvGrpSpPr>
          <p:cNvPr id="104" name="组合 1">
            <a:extLst>
              <a:ext uri="{FF2B5EF4-FFF2-40B4-BE49-F238E27FC236}">
                <a16:creationId xmlns:a16="http://schemas.microsoft.com/office/drawing/2014/main" id="{AD305899-C29F-4FB3-9950-8144E25C7801}"/>
              </a:ext>
            </a:extLst>
          </p:cNvPr>
          <p:cNvGrpSpPr/>
          <p:nvPr/>
        </p:nvGrpSpPr>
        <p:grpSpPr>
          <a:xfrm rot="5400000" flipV="1">
            <a:off x="3816398" y="2102113"/>
            <a:ext cx="6858000" cy="2653793"/>
            <a:chOff x="-397" y="3270540"/>
            <a:chExt cx="9144793" cy="1888031"/>
          </a:xfrm>
        </p:grpSpPr>
        <p:pic>
          <p:nvPicPr>
            <p:cNvPr id="105" name="图片 61">
              <a:extLst>
                <a:ext uri="{FF2B5EF4-FFF2-40B4-BE49-F238E27FC236}">
                  <a16:creationId xmlns:a16="http://schemas.microsoft.com/office/drawing/2014/main" id="{9E7001A8-514D-42D1-B0E0-8689101EA89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b="34121"/>
            <a:stretch/>
          </p:blipFill>
          <p:spPr>
            <a:xfrm>
              <a:off x="-397" y="3749117"/>
              <a:ext cx="9144793" cy="1409454"/>
            </a:xfrm>
            <a:prstGeom prst="rect">
              <a:avLst/>
            </a:prstGeom>
          </p:spPr>
        </p:pic>
        <p:pic>
          <p:nvPicPr>
            <p:cNvPr id="106" name="图片 55">
              <a:extLst>
                <a:ext uri="{FF2B5EF4-FFF2-40B4-BE49-F238E27FC236}">
                  <a16:creationId xmlns:a16="http://schemas.microsoft.com/office/drawing/2014/main" id="{5E9DD832-CB35-46FC-8786-9D6104C2364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0800000" flipV="1">
              <a:off x="-397" y="3270540"/>
              <a:ext cx="9144793" cy="957155"/>
            </a:xfrm>
            <a:prstGeom prst="rect">
              <a:avLst/>
            </a:prstGeom>
          </p:spPr>
        </p:pic>
      </p:grpSp>
      <p:grpSp>
        <p:nvGrpSpPr>
          <p:cNvPr id="107" name="组合 1">
            <a:extLst>
              <a:ext uri="{FF2B5EF4-FFF2-40B4-BE49-F238E27FC236}">
                <a16:creationId xmlns:a16="http://schemas.microsoft.com/office/drawing/2014/main" id="{0128A063-14F2-420F-B467-AF12BF7534E0}"/>
              </a:ext>
            </a:extLst>
          </p:cNvPr>
          <p:cNvGrpSpPr/>
          <p:nvPr/>
        </p:nvGrpSpPr>
        <p:grpSpPr>
          <a:xfrm rot="5400000" flipV="1">
            <a:off x="5564738" y="2102107"/>
            <a:ext cx="6858000" cy="2653793"/>
            <a:chOff x="-397" y="3270540"/>
            <a:chExt cx="9144793" cy="1888031"/>
          </a:xfrm>
        </p:grpSpPr>
        <p:pic>
          <p:nvPicPr>
            <p:cNvPr id="108" name="图片 61">
              <a:extLst>
                <a:ext uri="{FF2B5EF4-FFF2-40B4-BE49-F238E27FC236}">
                  <a16:creationId xmlns:a16="http://schemas.microsoft.com/office/drawing/2014/main" id="{AA003D99-D261-487E-AB3E-E2CB818FDD5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b="34121"/>
            <a:stretch/>
          </p:blipFill>
          <p:spPr>
            <a:xfrm>
              <a:off x="-397" y="3749117"/>
              <a:ext cx="9144793" cy="1409454"/>
            </a:xfrm>
            <a:prstGeom prst="rect">
              <a:avLst/>
            </a:prstGeom>
          </p:spPr>
        </p:pic>
        <p:pic>
          <p:nvPicPr>
            <p:cNvPr id="109" name="图片 55">
              <a:extLst>
                <a:ext uri="{FF2B5EF4-FFF2-40B4-BE49-F238E27FC236}">
                  <a16:creationId xmlns:a16="http://schemas.microsoft.com/office/drawing/2014/main" id="{7FD76471-6046-4CCE-8D20-3A28FAB7E91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397" y="3270540"/>
              <a:ext cx="9144793" cy="957155"/>
            </a:xfrm>
            <a:prstGeom prst="rect">
              <a:avLst/>
            </a:prstGeom>
          </p:spPr>
        </p:pic>
      </p:grpSp>
      <p:grpSp>
        <p:nvGrpSpPr>
          <p:cNvPr id="110" name="组合 1">
            <a:extLst>
              <a:ext uri="{FF2B5EF4-FFF2-40B4-BE49-F238E27FC236}">
                <a16:creationId xmlns:a16="http://schemas.microsoft.com/office/drawing/2014/main" id="{79892F5C-AD3E-4783-B04A-48FB367B5397}"/>
              </a:ext>
            </a:extLst>
          </p:cNvPr>
          <p:cNvGrpSpPr/>
          <p:nvPr/>
        </p:nvGrpSpPr>
        <p:grpSpPr>
          <a:xfrm rot="5400000" flipV="1">
            <a:off x="7436104" y="2102107"/>
            <a:ext cx="6858000" cy="2653793"/>
            <a:chOff x="-397" y="3270540"/>
            <a:chExt cx="9144793" cy="1888031"/>
          </a:xfrm>
        </p:grpSpPr>
        <p:pic>
          <p:nvPicPr>
            <p:cNvPr id="111" name="图片 61">
              <a:extLst>
                <a:ext uri="{FF2B5EF4-FFF2-40B4-BE49-F238E27FC236}">
                  <a16:creationId xmlns:a16="http://schemas.microsoft.com/office/drawing/2014/main" id="{BDA57B4F-5809-4E0D-A433-E81F0BC0476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b="34121"/>
            <a:stretch/>
          </p:blipFill>
          <p:spPr>
            <a:xfrm>
              <a:off x="-397" y="3749117"/>
              <a:ext cx="9144793" cy="1409454"/>
            </a:xfrm>
            <a:prstGeom prst="rect">
              <a:avLst/>
            </a:prstGeom>
          </p:spPr>
        </p:pic>
        <p:pic>
          <p:nvPicPr>
            <p:cNvPr id="112" name="图片 55">
              <a:extLst>
                <a:ext uri="{FF2B5EF4-FFF2-40B4-BE49-F238E27FC236}">
                  <a16:creationId xmlns:a16="http://schemas.microsoft.com/office/drawing/2014/main" id="{7D4F844D-B7C3-4116-BD35-BEB37BC9063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0800000" flipV="1">
              <a:off x="-397" y="3270540"/>
              <a:ext cx="9144793" cy="957155"/>
            </a:xfrm>
            <a:prstGeom prst="rect">
              <a:avLst/>
            </a:prstGeom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D39E1BD-75DA-46F9-A715-9CD5737015EC}"/>
              </a:ext>
            </a:extLst>
          </p:cNvPr>
          <p:cNvGrpSpPr/>
          <p:nvPr/>
        </p:nvGrpSpPr>
        <p:grpSpPr>
          <a:xfrm>
            <a:off x="391887" y="1234821"/>
            <a:ext cx="10363199" cy="4757056"/>
            <a:chOff x="-1088570" y="-39912"/>
            <a:chExt cx="10363199" cy="4757056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8AAEC1F6-CC3D-4A1F-9F3D-48BC1A882D22}"/>
                </a:ext>
              </a:extLst>
            </p:cNvPr>
            <p:cNvSpPr/>
            <p:nvPr/>
          </p:nvSpPr>
          <p:spPr>
            <a:xfrm>
              <a:off x="2162629" y="740228"/>
              <a:ext cx="7112000" cy="3135086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8800" b="1" dirty="0" err="1">
                  <a:solidFill>
                    <a:srgbClr val="054B91"/>
                  </a:solidFill>
                  <a:latin typeface="UTM Avo" panose="02040603050506020204" pitchFamily="18" charset="0"/>
                </a:rPr>
                <a:t>Đẩy</a:t>
              </a:r>
              <a:r>
                <a:rPr lang="en-US" sz="8800" b="1" dirty="0">
                  <a:solidFill>
                    <a:srgbClr val="054B91"/>
                  </a:solidFill>
                  <a:latin typeface="UTM Avo" panose="02040603050506020204" pitchFamily="18" charset="0"/>
                </a:rPr>
                <a:t> </a:t>
              </a:r>
              <a:r>
                <a:rPr lang="en-US" sz="8800" b="1" dirty="0" err="1">
                  <a:solidFill>
                    <a:srgbClr val="054B91"/>
                  </a:solidFill>
                  <a:latin typeface="UTM Avo" panose="02040603050506020204" pitchFamily="18" charset="0"/>
                </a:rPr>
                <a:t>lùi</a:t>
              </a:r>
              <a:endParaRPr lang="en-US" sz="8800" b="1" dirty="0">
                <a:solidFill>
                  <a:srgbClr val="054B91"/>
                </a:solidFill>
                <a:latin typeface="UTM Avo" panose="02040603050506020204" pitchFamily="18" charset="0"/>
              </a:endParaRPr>
            </a:p>
            <a:p>
              <a:pPr algn="r"/>
              <a:r>
                <a:rPr lang="en-US" sz="8800" b="1" dirty="0">
                  <a:solidFill>
                    <a:srgbClr val="054B91"/>
                  </a:solidFill>
                  <a:latin typeface="UTM Avo" panose="02040603050506020204" pitchFamily="18" charset="0"/>
                </a:rPr>
                <a:t> </a:t>
              </a:r>
              <a:r>
                <a:rPr lang="en-US" sz="8800" b="1" dirty="0" err="1">
                  <a:solidFill>
                    <a:srgbClr val="054B91"/>
                  </a:solidFill>
                  <a:latin typeface="UTM Avo" panose="02040603050506020204" pitchFamily="18" charset="0"/>
                </a:rPr>
                <a:t>sóng</a:t>
              </a:r>
              <a:r>
                <a:rPr lang="en-US" sz="8800" b="1" dirty="0">
                  <a:solidFill>
                    <a:srgbClr val="054B91"/>
                  </a:solidFill>
                  <a:latin typeface="UTM Avo" panose="02040603050506020204" pitchFamily="18" charset="0"/>
                </a:rPr>
                <a:t> </a:t>
              </a:r>
              <a:r>
                <a:rPr lang="en-US" sz="8800" b="1" dirty="0" err="1">
                  <a:solidFill>
                    <a:srgbClr val="054B91"/>
                  </a:solidFill>
                  <a:latin typeface="UTM Avo" panose="02040603050506020204" pitchFamily="18" charset="0"/>
                </a:rPr>
                <a:t>biển</a:t>
              </a:r>
              <a:endParaRPr lang="en-US" sz="8800" b="1" dirty="0">
                <a:solidFill>
                  <a:srgbClr val="054B91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740F1837-75D3-448B-9D46-CA38F5B33A1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088570" y="-39912"/>
              <a:ext cx="4757056" cy="47570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42993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54B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图片 2">
            <a:extLst>
              <a:ext uri="{FF2B5EF4-FFF2-40B4-BE49-F238E27FC236}">
                <a16:creationId xmlns:a16="http://schemas.microsoft.com/office/drawing/2014/main" id="{8667E2EF-CBA3-4E90-9361-3F745937F4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2" y="0"/>
            <a:ext cx="1219200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9" name="Group 38">
            <a:extLst>
              <a:ext uri="{FF2B5EF4-FFF2-40B4-BE49-F238E27FC236}">
                <a16:creationId xmlns:a16="http://schemas.microsoft.com/office/drawing/2014/main" id="{FD734681-2E72-48BC-86ED-14B34303F1F8}"/>
              </a:ext>
            </a:extLst>
          </p:cNvPr>
          <p:cNvGrpSpPr/>
          <p:nvPr/>
        </p:nvGrpSpPr>
        <p:grpSpPr>
          <a:xfrm rot="5400000">
            <a:off x="550835" y="2102113"/>
            <a:ext cx="6858000" cy="2653793"/>
            <a:chOff x="1" y="-11157"/>
            <a:chExt cx="12221201" cy="2653793"/>
          </a:xfrm>
        </p:grpSpPr>
        <p:grpSp>
          <p:nvGrpSpPr>
            <p:cNvPr id="40" name="组合 1">
              <a:extLst>
                <a:ext uri="{FF2B5EF4-FFF2-40B4-BE49-F238E27FC236}">
                  <a16:creationId xmlns:a16="http://schemas.microsoft.com/office/drawing/2014/main" id="{A35DB24F-E899-4FF7-BCAA-FF7D6ED2791B}"/>
                </a:ext>
              </a:extLst>
            </p:cNvPr>
            <p:cNvGrpSpPr/>
            <p:nvPr/>
          </p:nvGrpSpPr>
          <p:grpSpPr>
            <a:xfrm flipV="1">
              <a:off x="1" y="-11157"/>
              <a:ext cx="12221201" cy="2653793"/>
              <a:chOff x="-397" y="3270540"/>
              <a:chExt cx="9144793" cy="1888031"/>
            </a:xfrm>
          </p:grpSpPr>
          <p:pic>
            <p:nvPicPr>
              <p:cNvPr id="42" name="图片 61">
                <a:extLst>
                  <a:ext uri="{FF2B5EF4-FFF2-40B4-BE49-F238E27FC236}">
                    <a16:creationId xmlns:a16="http://schemas.microsoft.com/office/drawing/2014/main" id="{62B36E84-6790-42DA-A095-25F4A5E5D4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b="34121"/>
              <a:stretch/>
            </p:blipFill>
            <p:spPr>
              <a:xfrm>
                <a:off x="-397" y="3749117"/>
                <a:ext cx="9144793" cy="1409454"/>
              </a:xfrm>
              <a:prstGeom prst="rect">
                <a:avLst/>
              </a:prstGeom>
            </p:spPr>
          </p:pic>
          <p:pic>
            <p:nvPicPr>
              <p:cNvPr id="43" name="图片 55">
                <a:extLst>
                  <a:ext uri="{FF2B5EF4-FFF2-40B4-BE49-F238E27FC236}">
                    <a16:creationId xmlns:a16="http://schemas.microsoft.com/office/drawing/2014/main" id="{3C3FA4AE-F4E6-41FA-BB44-814E156E5A7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-397" y="3270540"/>
                <a:ext cx="9144793" cy="957155"/>
              </a:xfrm>
              <a:prstGeom prst="rect">
                <a:avLst/>
              </a:prstGeom>
            </p:spPr>
          </p:pic>
        </p:grp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8FBA29E1-6538-4777-8049-928E0EC503EC}"/>
                </a:ext>
              </a:extLst>
            </p:cNvPr>
            <p:cNvSpPr txBox="1"/>
            <p:nvPr/>
          </p:nvSpPr>
          <p:spPr>
            <a:xfrm>
              <a:off x="1532050" y="2061029"/>
              <a:ext cx="3020191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B9E5FA"/>
                  </a:solidFill>
                  <a:latin typeface="#9Slide06 SVNLast Paradise" pitchFamily="2" charset="0"/>
                </a:rPr>
                <a:t>KTUTS</a:t>
              </a:r>
            </a:p>
          </p:txBody>
        </p:sp>
      </p:grpSp>
      <p:grpSp>
        <p:nvGrpSpPr>
          <p:cNvPr id="56" name="组合 1">
            <a:extLst>
              <a:ext uri="{FF2B5EF4-FFF2-40B4-BE49-F238E27FC236}">
                <a16:creationId xmlns:a16="http://schemas.microsoft.com/office/drawing/2014/main" id="{9A0516DB-6D69-42A5-A5E2-D4E3A0C3CE13}"/>
              </a:ext>
            </a:extLst>
          </p:cNvPr>
          <p:cNvGrpSpPr/>
          <p:nvPr/>
        </p:nvGrpSpPr>
        <p:grpSpPr>
          <a:xfrm rot="5400000" flipV="1">
            <a:off x="2047168" y="2102113"/>
            <a:ext cx="6858000" cy="2653793"/>
            <a:chOff x="-397" y="3270540"/>
            <a:chExt cx="9144793" cy="1888031"/>
          </a:xfrm>
        </p:grpSpPr>
        <p:pic>
          <p:nvPicPr>
            <p:cNvPr id="58" name="图片 61">
              <a:extLst>
                <a:ext uri="{FF2B5EF4-FFF2-40B4-BE49-F238E27FC236}">
                  <a16:creationId xmlns:a16="http://schemas.microsoft.com/office/drawing/2014/main" id="{134491C2-B8C9-404D-9D7E-6FA3CD5098E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b="34121"/>
            <a:stretch/>
          </p:blipFill>
          <p:spPr>
            <a:xfrm>
              <a:off x="-397" y="3749117"/>
              <a:ext cx="9144793" cy="1409454"/>
            </a:xfrm>
            <a:prstGeom prst="rect">
              <a:avLst/>
            </a:prstGeom>
          </p:spPr>
        </p:pic>
        <p:pic>
          <p:nvPicPr>
            <p:cNvPr id="59" name="图片 55">
              <a:extLst>
                <a:ext uri="{FF2B5EF4-FFF2-40B4-BE49-F238E27FC236}">
                  <a16:creationId xmlns:a16="http://schemas.microsoft.com/office/drawing/2014/main" id="{C0DD699F-9B67-47F0-AF12-723B58682BA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-397" y="3270540"/>
              <a:ext cx="9144793" cy="957155"/>
            </a:xfrm>
            <a:prstGeom prst="rect">
              <a:avLst/>
            </a:prstGeom>
          </p:spPr>
        </p:pic>
      </p:grpSp>
      <p:grpSp>
        <p:nvGrpSpPr>
          <p:cNvPr id="60" name="组合 1">
            <a:extLst>
              <a:ext uri="{FF2B5EF4-FFF2-40B4-BE49-F238E27FC236}">
                <a16:creationId xmlns:a16="http://schemas.microsoft.com/office/drawing/2014/main" id="{18E3C7BD-8285-466A-BCA3-B77E55B4F117}"/>
              </a:ext>
            </a:extLst>
          </p:cNvPr>
          <p:cNvGrpSpPr/>
          <p:nvPr/>
        </p:nvGrpSpPr>
        <p:grpSpPr>
          <a:xfrm rot="5400000" flipV="1">
            <a:off x="3816398" y="2102113"/>
            <a:ext cx="6858000" cy="2653793"/>
            <a:chOff x="-397" y="3270540"/>
            <a:chExt cx="9144793" cy="1888031"/>
          </a:xfrm>
        </p:grpSpPr>
        <p:pic>
          <p:nvPicPr>
            <p:cNvPr id="61" name="图片 61">
              <a:extLst>
                <a:ext uri="{FF2B5EF4-FFF2-40B4-BE49-F238E27FC236}">
                  <a16:creationId xmlns:a16="http://schemas.microsoft.com/office/drawing/2014/main" id="{D1BE5D94-1C79-4A89-B107-2578C3D9E3E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b="34121"/>
            <a:stretch/>
          </p:blipFill>
          <p:spPr>
            <a:xfrm>
              <a:off x="-397" y="3749117"/>
              <a:ext cx="9144793" cy="1409454"/>
            </a:xfrm>
            <a:prstGeom prst="rect">
              <a:avLst/>
            </a:prstGeom>
          </p:spPr>
        </p:pic>
        <p:pic>
          <p:nvPicPr>
            <p:cNvPr id="62" name="图片 55">
              <a:extLst>
                <a:ext uri="{FF2B5EF4-FFF2-40B4-BE49-F238E27FC236}">
                  <a16:creationId xmlns:a16="http://schemas.microsoft.com/office/drawing/2014/main" id="{6058B3F3-5909-4D3A-998D-E1B7DA0D132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10800000" flipV="1">
              <a:off x="-397" y="3270540"/>
              <a:ext cx="9144793" cy="957155"/>
            </a:xfrm>
            <a:prstGeom prst="rect">
              <a:avLst/>
            </a:prstGeom>
          </p:spPr>
        </p:pic>
      </p:grpSp>
      <p:grpSp>
        <p:nvGrpSpPr>
          <p:cNvPr id="63" name="组合 1">
            <a:extLst>
              <a:ext uri="{FF2B5EF4-FFF2-40B4-BE49-F238E27FC236}">
                <a16:creationId xmlns:a16="http://schemas.microsoft.com/office/drawing/2014/main" id="{BB251797-E2EC-4029-8172-4370441C59A4}"/>
              </a:ext>
            </a:extLst>
          </p:cNvPr>
          <p:cNvGrpSpPr/>
          <p:nvPr/>
        </p:nvGrpSpPr>
        <p:grpSpPr>
          <a:xfrm rot="5400000" flipV="1">
            <a:off x="5564738" y="2102107"/>
            <a:ext cx="6858000" cy="2653793"/>
            <a:chOff x="-397" y="3270540"/>
            <a:chExt cx="9144793" cy="1888031"/>
          </a:xfrm>
        </p:grpSpPr>
        <p:pic>
          <p:nvPicPr>
            <p:cNvPr id="64" name="图片 61">
              <a:extLst>
                <a:ext uri="{FF2B5EF4-FFF2-40B4-BE49-F238E27FC236}">
                  <a16:creationId xmlns:a16="http://schemas.microsoft.com/office/drawing/2014/main" id="{1F921749-02D7-4FB8-A12F-A0BC3608AA2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b="34121"/>
            <a:stretch/>
          </p:blipFill>
          <p:spPr>
            <a:xfrm>
              <a:off x="-397" y="3749117"/>
              <a:ext cx="9144793" cy="1409454"/>
            </a:xfrm>
            <a:prstGeom prst="rect">
              <a:avLst/>
            </a:prstGeom>
          </p:spPr>
        </p:pic>
        <p:pic>
          <p:nvPicPr>
            <p:cNvPr id="65" name="图片 55">
              <a:extLst>
                <a:ext uri="{FF2B5EF4-FFF2-40B4-BE49-F238E27FC236}">
                  <a16:creationId xmlns:a16="http://schemas.microsoft.com/office/drawing/2014/main" id="{50983554-D654-4F41-87B0-7CC74F60436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-397" y="3270540"/>
              <a:ext cx="9144793" cy="957155"/>
            </a:xfrm>
            <a:prstGeom prst="rect">
              <a:avLst/>
            </a:prstGeom>
          </p:spPr>
        </p:pic>
      </p:grpSp>
      <p:grpSp>
        <p:nvGrpSpPr>
          <p:cNvPr id="66" name="组合 1">
            <a:extLst>
              <a:ext uri="{FF2B5EF4-FFF2-40B4-BE49-F238E27FC236}">
                <a16:creationId xmlns:a16="http://schemas.microsoft.com/office/drawing/2014/main" id="{65BB6063-0CC2-4D0D-9757-4B670ACCE29E}"/>
              </a:ext>
            </a:extLst>
          </p:cNvPr>
          <p:cNvGrpSpPr/>
          <p:nvPr/>
        </p:nvGrpSpPr>
        <p:grpSpPr>
          <a:xfrm rot="5400000" flipV="1">
            <a:off x="7436104" y="2102107"/>
            <a:ext cx="6858000" cy="2653793"/>
            <a:chOff x="-397" y="3270540"/>
            <a:chExt cx="9144793" cy="1888031"/>
          </a:xfrm>
        </p:grpSpPr>
        <p:pic>
          <p:nvPicPr>
            <p:cNvPr id="67" name="图片 61">
              <a:extLst>
                <a:ext uri="{FF2B5EF4-FFF2-40B4-BE49-F238E27FC236}">
                  <a16:creationId xmlns:a16="http://schemas.microsoft.com/office/drawing/2014/main" id="{34778DC5-82F8-4A36-AC65-DB117803C2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b="34121"/>
            <a:stretch/>
          </p:blipFill>
          <p:spPr>
            <a:xfrm>
              <a:off x="-397" y="3749117"/>
              <a:ext cx="9144793" cy="1409454"/>
            </a:xfrm>
            <a:prstGeom prst="rect">
              <a:avLst/>
            </a:prstGeom>
          </p:spPr>
        </p:pic>
        <p:pic>
          <p:nvPicPr>
            <p:cNvPr id="68" name="图片 55">
              <a:extLst>
                <a:ext uri="{FF2B5EF4-FFF2-40B4-BE49-F238E27FC236}">
                  <a16:creationId xmlns:a16="http://schemas.microsoft.com/office/drawing/2014/main" id="{7D982C37-3B84-4D10-A78D-FF0114D3CD3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10800000" flipV="1">
              <a:off x="-397" y="3270540"/>
              <a:ext cx="9144793" cy="957155"/>
            </a:xfrm>
            <a:prstGeom prst="rect">
              <a:avLst/>
            </a:prstGeom>
          </p:spPr>
        </p:pic>
      </p:grp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9DF794A2-F6E3-4EA7-9F49-AD5B123CE155}"/>
              </a:ext>
            </a:extLst>
          </p:cNvPr>
          <p:cNvSpPr/>
          <p:nvPr/>
        </p:nvSpPr>
        <p:spPr>
          <a:xfrm>
            <a:off x="969065" y="646872"/>
            <a:ext cx="10215770" cy="5621406"/>
          </a:xfrm>
          <a:prstGeom prst="roundRect">
            <a:avLst/>
          </a:prstGeom>
          <a:solidFill>
            <a:schemeClr val="bg1">
              <a:alpha val="80000"/>
            </a:schemeClr>
          </a:solidFill>
          <a:ln w="76200">
            <a:noFill/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30" name="文本框 38">
            <a:extLst>
              <a:ext uri="{FF2B5EF4-FFF2-40B4-BE49-F238E27FC236}">
                <a16:creationId xmlns:a16="http://schemas.microsoft.com/office/drawing/2014/main" id="{A10D9949-4FCB-426B-8474-D8729AED717B}"/>
              </a:ext>
            </a:extLst>
          </p:cNvPr>
          <p:cNvSpPr txBox="1"/>
          <p:nvPr/>
        </p:nvSpPr>
        <p:spPr>
          <a:xfrm>
            <a:off x="1184176" y="1459308"/>
            <a:ext cx="9894642" cy="4685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28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	</a:t>
            </a:r>
            <a:r>
              <a:rPr lang="en-US" altLang="zh-CN" sz="28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Từ</a:t>
            </a:r>
            <a:r>
              <a:rPr lang="en-US" altLang="zh-CN" sz="28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8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xa</a:t>
            </a:r>
            <a:r>
              <a:rPr lang="en-US" altLang="zh-CN" sz="28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8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nhìn</a:t>
            </a:r>
            <a:r>
              <a:rPr lang="en-US" altLang="zh-CN" sz="28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800" b="1" dirty="0" err="1">
                <a:solidFill>
                  <a:schemeClr val="accent1"/>
                </a:solidFill>
                <a:latin typeface="UTM Avo" panose="02040603050506020204" pitchFamily="18" charset="0"/>
                <a:ea typeface="字魂59号-创粗黑" panose="00000500000000000000" pitchFamily="2" charset="-122"/>
              </a:rPr>
              <a:t>l</a:t>
            </a:r>
            <a:r>
              <a:rPr lang="en-US" altLang="zh-CN" sz="28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ại</a:t>
            </a:r>
            <a:r>
              <a:rPr lang="en-US" altLang="zh-CN" sz="28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, </a:t>
            </a:r>
            <a:r>
              <a:rPr lang="en-US" altLang="zh-CN" sz="28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cây</a:t>
            </a:r>
            <a:r>
              <a:rPr lang="en-US" altLang="zh-CN" sz="28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8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gạo</a:t>
            </a:r>
            <a:r>
              <a:rPr lang="en-US" altLang="zh-CN" sz="28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8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sừng</a:t>
            </a:r>
            <a:r>
              <a:rPr lang="en-US" altLang="zh-CN" sz="28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8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sững</a:t>
            </a:r>
            <a:r>
              <a:rPr lang="en-US" altLang="zh-CN" sz="28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8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như</a:t>
            </a:r>
            <a:r>
              <a:rPr lang="en-US" altLang="zh-CN" sz="28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8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một</a:t>
            </a:r>
            <a:r>
              <a:rPr lang="en-US" altLang="zh-CN" sz="28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8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tháp</a:t>
            </a:r>
            <a:r>
              <a:rPr lang="en-US" altLang="zh-CN" sz="28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8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đèn</a:t>
            </a:r>
            <a:r>
              <a:rPr lang="en-US" altLang="zh-CN" sz="28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8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khổng</a:t>
            </a:r>
            <a:r>
              <a:rPr lang="en-US" altLang="zh-CN" sz="28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800" b="1" dirty="0" err="1">
                <a:solidFill>
                  <a:schemeClr val="accent1"/>
                </a:solidFill>
                <a:latin typeface="UTM Avo" panose="02040603050506020204" pitchFamily="18" charset="0"/>
                <a:ea typeface="字魂59号-创粗黑" panose="00000500000000000000" pitchFamily="2" charset="-122"/>
              </a:rPr>
              <a:t>l</a:t>
            </a:r>
            <a:r>
              <a:rPr lang="en-US" altLang="zh-CN" sz="28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ồ</a:t>
            </a:r>
            <a:r>
              <a:rPr lang="en-US" altLang="zh-CN" sz="28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. </a:t>
            </a:r>
            <a:r>
              <a:rPr lang="en-US" altLang="zh-CN" sz="28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Hàng</a:t>
            </a:r>
            <a:r>
              <a:rPr lang="en-US" altLang="zh-CN" sz="28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8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ngàn</a:t>
            </a:r>
            <a:r>
              <a:rPr lang="en-US" altLang="zh-CN" sz="28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8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bông</a:t>
            </a:r>
            <a:r>
              <a:rPr lang="en-US" altLang="zh-CN" sz="28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8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hoa</a:t>
            </a:r>
            <a:r>
              <a:rPr lang="en-US" altLang="zh-CN" sz="28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8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là</a:t>
            </a:r>
            <a:r>
              <a:rPr lang="en-US" altLang="zh-CN" sz="28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8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hàng</a:t>
            </a:r>
            <a:r>
              <a:rPr lang="en-US" altLang="zh-CN" sz="28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8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ngàn</a:t>
            </a:r>
            <a:r>
              <a:rPr lang="en-US" altLang="zh-CN" sz="28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8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ngọn</a:t>
            </a:r>
            <a:r>
              <a:rPr lang="en-US" altLang="zh-CN" sz="28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 </a:t>
            </a:r>
            <a:r>
              <a:rPr lang="en-US" altLang="zh-CN" sz="2800" b="1" dirty="0" err="1">
                <a:solidFill>
                  <a:schemeClr val="accent1"/>
                </a:solidFill>
                <a:latin typeface="UTM Avo" panose="02040603050506020204" pitchFamily="18" charset="0"/>
                <a:ea typeface="字魂59号-创粗黑" panose="00000500000000000000" pitchFamily="2" charset="-122"/>
              </a:rPr>
              <a:t>l</a:t>
            </a:r>
            <a:r>
              <a:rPr lang="en-US" altLang="zh-CN" sz="28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ửa</a:t>
            </a:r>
            <a:r>
              <a:rPr lang="en-US" altLang="zh-CN" sz="28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8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hồng</a:t>
            </a:r>
            <a:r>
              <a:rPr lang="en-US" altLang="zh-CN" sz="28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8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tươi</a:t>
            </a:r>
            <a:r>
              <a:rPr lang="en-US" altLang="zh-CN" sz="28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. </a:t>
            </a:r>
            <a:r>
              <a:rPr lang="en-US" altLang="zh-CN" sz="28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Hàng</a:t>
            </a:r>
            <a:r>
              <a:rPr lang="en-US" altLang="zh-CN" sz="28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8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ngàn</a:t>
            </a:r>
            <a:r>
              <a:rPr lang="en-US" altLang="zh-CN" sz="28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8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búp</a:t>
            </a:r>
            <a:r>
              <a:rPr lang="en-US" altLang="zh-CN" sz="28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800" b="1" dirty="0" err="1">
                <a:solidFill>
                  <a:schemeClr val="accent1"/>
                </a:solidFill>
                <a:latin typeface="UTM Avo" panose="02040603050506020204" pitchFamily="18" charset="0"/>
                <a:ea typeface="字魂59号-创粗黑" panose="00000500000000000000" pitchFamily="2" charset="-122"/>
              </a:rPr>
              <a:t>n</a:t>
            </a:r>
            <a:r>
              <a:rPr lang="en-US" altLang="zh-CN" sz="28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õn</a:t>
            </a:r>
            <a:r>
              <a:rPr lang="en-US" altLang="zh-CN" sz="28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8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là</a:t>
            </a:r>
            <a:r>
              <a:rPr lang="en-US" altLang="zh-CN" sz="28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8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hàng</a:t>
            </a:r>
            <a:r>
              <a:rPr lang="en-US" altLang="zh-CN" sz="28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8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ngàn</a:t>
            </a:r>
            <a:r>
              <a:rPr lang="en-US" altLang="zh-CN" sz="28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8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ánh</a:t>
            </a:r>
            <a:r>
              <a:rPr lang="en-US" altLang="zh-CN" sz="28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800" b="1" dirty="0" err="1">
                <a:solidFill>
                  <a:schemeClr val="accent1"/>
                </a:solidFill>
                <a:latin typeface="UTM Avo" panose="02040603050506020204" pitchFamily="18" charset="0"/>
                <a:ea typeface="字魂59号-创粗黑" panose="00000500000000000000" pitchFamily="2" charset="-122"/>
              </a:rPr>
              <a:t>n</a:t>
            </a:r>
            <a:r>
              <a:rPr lang="en-US" altLang="zh-CN" sz="28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ến</a:t>
            </a:r>
            <a:r>
              <a:rPr lang="en-US" altLang="zh-CN" sz="28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8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trong</a:t>
            </a:r>
            <a:r>
              <a:rPr lang="en-US" altLang="zh-CN" sz="28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8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xanh</a:t>
            </a:r>
            <a:r>
              <a:rPr lang="en-US" altLang="zh-CN" sz="28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. </a:t>
            </a:r>
            <a:r>
              <a:rPr lang="en-US" altLang="zh-CN" sz="28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Tất</a:t>
            </a:r>
            <a:r>
              <a:rPr lang="en-US" altLang="zh-CN" sz="28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8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cả</a:t>
            </a:r>
            <a:r>
              <a:rPr lang="en-US" altLang="zh-CN" sz="28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8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đều</a:t>
            </a:r>
            <a:r>
              <a:rPr lang="en-US" altLang="zh-CN" sz="28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800" b="1" dirty="0" err="1">
                <a:solidFill>
                  <a:schemeClr val="accent1"/>
                </a:solidFill>
                <a:latin typeface="UTM Avo" panose="02040603050506020204" pitchFamily="18" charset="0"/>
                <a:ea typeface="字魂59号-创粗黑" panose="00000500000000000000" pitchFamily="2" charset="-122"/>
              </a:rPr>
              <a:t>l</a:t>
            </a:r>
            <a:r>
              <a:rPr lang="en-US" altLang="zh-CN" sz="28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óng</a:t>
            </a:r>
            <a:r>
              <a:rPr lang="en-US" altLang="zh-CN" sz="28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800" b="1" dirty="0" err="1">
                <a:solidFill>
                  <a:schemeClr val="accent1"/>
                </a:solidFill>
                <a:latin typeface="UTM Avo" panose="02040603050506020204" pitchFamily="18" charset="0"/>
                <a:ea typeface="字魂59号-创粗黑" panose="00000500000000000000" pitchFamily="2" charset="-122"/>
              </a:rPr>
              <a:t>l</a:t>
            </a:r>
            <a:r>
              <a:rPr lang="en-US" altLang="zh-CN" sz="28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ánh</a:t>
            </a:r>
            <a:r>
              <a:rPr lang="en-US" altLang="zh-CN" sz="28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, </a:t>
            </a:r>
            <a:r>
              <a:rPr lang="en-US" altLang="zh-CN" sz="2800" b="1" dirty="0">
                <a:solidFill>
                  <a:schemeClr val="accent1"/>
                </a:solidFill>
                <a:latin typeface="UTM Avo" panose="02040603050506020204" pitchFamily="18" charset="0"/>
                <a:ea typeface="字魂59号-创粗黑" panose="00000500000000000000" pitchFamily="2" charset="-122"/>
              </a:rPr>
              <a:t>l</a:t>
            </a:r>
            <a:r>
              <a:rPr lang="en-US" altLang="zh-CN" sz="28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ung </a:t>
            </a:r>
            <a:r>
              <a:rPr lang="en-US" altLang="zh-CN" sz="2800" b="1" dirty="0" err="1">
                <a:solidFill>
                  <a:schemeClr val="accent1"/>
                </a:solidFill>
                <a:latin typeface="UTM Avo" panose="02040603050506020204" pitchFamily="18" charset="0"/>
                <a:ea typeface="字魂59号-创粗黑" panose="00000500000000000000" pitchFamily="2" charset="-122"/>
              </a:rPr>
              <a:t>l</a:t>
            </a:r>
            <a:r>
              <a:rPr lang="en-US" altLang="zh-CN" sz="28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inh</a:t>
            </a:r>
            <a:r>
              <a:rPr lang="en-US" altLang="zh-CN" sz="28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8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trong</a:t>
            </a:r>
            <a:r>
              <a:rPr lang="en-US" altLang="zh-CN" sz="28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800" b="1" dirty="0" err="1">
                <a:solidFill>
                  <a:schemeClr val="accent1"/>
                </a:solidFill>
                <a:latin typeface="UTM Avo" panose="02040603050506020204" pitchFamily="18" charset="0"/>
                <a:ea typeface="字魂59号-创粗黑" panose="00000500000000000000" pitchFamily="2" charset="-122"/>
              </a:rPr>
              <a:t>n</a:t>
            </a:r>
            <a:r>
              <a:rPr lang="en-US" altLang="zh-CN" sz="28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ắng</a:t>
            </a:r>
            <a:r>
              <a:rPr lang="en-US" altLang="zh-CN" sz="28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. </a:t>
            </a:r>
            <a:r>
              <a:rPr lang="en-US" altLang="zh-CN" sz="28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Chào</a:t>
            </a:r>
            <a:r>
              <a:rPr lang="en-US" altLang="zh-CN" sz="28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8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mào</a:t>
            </a:r>
            <a:r>
              <a:rPr lang="en-US" altLang="zh-CN" sz="28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, </a:t>
            </a:r>
            <a:r>
              <a:rPr lang="en-US" altLang="zh-CN" sz="28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sáo</a:t>
            </a:r>
            <a:r>
              <a:rPr lang="en-US" altLang="zh-CN" sz="28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8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sậu</a:t>
            </a:r>
            <a:r>
              <a:rPr lang="en-US" altLang="zh-CN" sz="28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, </a:t>
            </a:r>
            <a:r>
              <a:rPr lang="en-US" altLang="zh-CN" sz="28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sáo</a:t>
            </a:r>
            <a:r>
              <a:rPr lang="en-US" altLang="zh-CN" sz="28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8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đen</a:t>
            </a:r>
            <a:r>
              <a:rPr lang="en-US" altLang="zh-CN" sz="28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, </a:t>
            </a:r>
            <a:r>
              <a:rPr lang="en-US" altLang="zh-CN" sz="28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đàn</a:t>
            </a:r>
            <a:r>
              <a:rPr lang="en-US" altLang="zh-CN" sz="28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8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đàn</a:t>
            </a:r>
            <a:r>
              <a:rPr lang="en-US" altLang="zh-CN" sz="28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 </a:t>
            </a:r>
            <a:r>
              <a:rPr lang="en-US" altLang="zh-CN" sz="2800" b="1" dirty="0" err="1">
                <a:solidFill>
                  <a:schemeClr val="accent1"/>
                </a:solidFill>
                <a:latin typeface="UTM Avo" panose="02040603050506020204" pitchFamily="18" charset="0"/>
                <a:ea typeface="字魂59号-创粗黑" panose="00000500000000000000" pitchFamily="2" charset="-122"/>
              </a:rPr>
              <a:t>l</a:t>
            </a:r>
            <a:r>
              <a:rPr lang="en-US" altLang="zh-CN" sz="28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ũ</a:t>
            </a:r>
            <a:r>
              <a:rPr lang="en-US" altLang="zh-CN" sz="28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800" b="1" dirty="0" err="1">
                <a:solidFill>
                  <a:schemeClr val="accent1"/>
                </a:solidFill>
                <a:latin typeface="UTM Avo" panose="02040603050506020204" pitchFamily="18" charset="0"/>
                <a:ea typeface="字魂59号-创粗黑" panose="00000500000000000000" pitchFamily="2" charset="-122"/>
              </a:rPr>
              <a:t>l</a:t>
            </a:r>
            <a:r>
              <a:rPr lang="en-US" altLang="zh-CN" sz="28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ũ</a:t>
            </a:r>
            <a:r>
              <a:rPr lang="en-US" altLang="zh-CN" sz="28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bay </a:t>
            </a:r>
            <a:r>
              <a:rPr lang="en-US" altLang="zh-CN" sz="28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đi</a:t>
            </a:r>
            <a:r>
              <a:rPr lang="en-US" altLang="zh-CN" sz="28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bay </a:t>
            </a:r>
            <a:r>
              <a:rPr lang="en-US" altLang="zh-CN" sz="28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về</a:t>
            </a:r>
            <a:r>
              <a:rPr lang="en-US" altLang="zh-CN" sz="28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, </a:t>
            </a:r>
            <a:r>
              <a:rPr lang="en-US" altLang="zh-CN" sz="28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lượn</a:t>
            </a:r>
            <a:r>
              <a:rPr lang="en-US" altLang="zh-CN" sz="28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 </a:t>
            </a:r>
            <a:r>
              <a:rPr lang="en-US" altLang="zh-CN" sz="2800" b="1" dirty="0" err="1">
                <a:solidFill>
                  <a:schemeClr val="accent1"/>
                </a:solidFill>
                <a:latin typeface="UTM Avo" panose="02040603050506020204" pitchFamily="18" charset="0"/>
                <a:ea typeface="字魂59号-创粗黑" panose="00000500000000000000" pitchFamily="2" charset="-122"/>
              </a:rPr>
              <a:t>l</a:t>
            </a:r>
            <a:r>
              <a:rPr lang="en-US" altLang="zh-CN" sz="28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ên</a:t>
            </a:r>
            <a:r>
              <a:rPr lang="en-US" altLang="zh-CN" sz="28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 </a:t>
            </a:r>
            <a:r>
              <a:rPr lang="en-US" altLang="zh-CN" sz="2800" b="1" dirty="0" err="1">
                <a:solidFill>
                  <a:schemeClr val="accent1"/>
                </a:solidFill>
                <a:latin typeface="UTM Avo" panose="02040603050506020204" pitchFamily="18" charset="0"/>
                <a:ea typeface="字魂59号-创粗黑" panose="00000500000000000000" pitchFamily="2" charset="-122"/>
              </a:rPr>
              <a:t>l</a:t>
            </a:r>
            <a:r>
              <a:rPr lang="en-US" altLang="zh-CN" sz="28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ượn</a:t>
            </a:r>
            <a:r>
              <a:rPr lang="en-US" altLang="zh-CN" sz="28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8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xuống</a:t>
            </a:r>
            <a:endParaRPr lang="en-US" altLang="zh-CN" sz="2800" dirty="0">
              <a:latin typeface="UTM Avo" panose="02040603050506020204" pitchFamily="18" charset="0"/>
              <a:ea typeface="字魂59号-创粗黑" panose="00000500000000000000" pitchFamily="2" charset="-122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2800" i="1" dirty="0">
                <a:latin typeface="UTM Avo" panose="02040603050506020204" pitchFamily="18" charset="0"/>
                <a:ea typeface="字魂59号-创粗黑" panose="00000500000000000000" pitchFamily="2" charset="-122"/>
              </a:rPr>
              <a:t>						Theo </a:t>
            </a:r>
            <a:r>
              <a:rPr lang="en-US" altLang="zh-CN" sz="2800" b="1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Vũ</a:t>
            </a:r>
            <a:r>
              <a:rPr lang="en-US" altLang="zh-CN" sz="2800" b="1" dirty="0">
                <a:latin typeface="UTM Avo" panose="02040603050506020204" pitchFamily="18" charset="0"/>
                <a:ea typeface="字魂59号-创粗黑" panose="00000500000000000000" pitchFamily="2" charset="-122"/>
              </a:rPr>
              <a:t> Tú Nam</a:t>
            </a:r>
            <a:endParaRPr lang="zh-CN" altLang="en-US" sz="2800" b="1" dirty="0">
              <a:latin typeface="UTM Avo" panose="02040603050506020204" pitchFamily="18" charset="0"/>
              <a:ea typeface="字魂59号-创粗黑" panose="00000500000000000000" pitchFamily="2" charset="-122"/>
            </a:endParaRPr>
          </a:p>
        </p:txBody>
      </p:sp>
      <p:sp>
        <p:nvSpPr>
          <p:cNvPr id="31" name="文本框 38">
            <a:extLst>
              <a:ext uri="{FF2B5EF4-FFF2-40B4-BE49-F238E27FC236}">
                <a16:creationId xmlns:a16="http://schemas.microsoft.com/office/drawing/2014/main" id="{070AE3D8-C90E-49C3-8860-BE3EDF79E3FA}"/>
              </a:ext>
            </a:extLst>
          </p:cNvPr>
          <p:cNvSpPr txBox="1"/>
          <p:nvPr/>
        </p:nvSpPr>
        <p:spPr>
          <a:xfrm>
            <a:off x="1329950" y="717187"/>
            <a:ext cx="5322641" cy="653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2800" b="1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Bài</a:t>
            </a:r>
            <a:r>
              <a:rPr lang="en-US" altLang="zh-CN" sz="2800" b="1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800" b="1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tập</a:t>
            </a:r>
            <a:r>
              <a:rPr lang="en-US" altLang="zh-CN" sz="2800" b="1" dirty="0">
                <a:latin typeface="UTM Avo" panose="02040603050506020204" pitchFamily="18" charset="0"/>
                <a:ea typeface="字魂59号-创粗黑" panose="00000500000000000000" pitchFamily="2" charset="-122"/>
              </a:rPr>
              <a:t> 2 a: </a:t>
            </a:r>
            <a:r>
              <a:rPr lang="en-US" altLang="zh-CN" sz="28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Điền</a:t>
            </a:r>
            <a:r>
              <a:rPr lang="en-US" altLang="zh-CN" sz="28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800" b="1" i="1" dirty="0">
                <a:solidFill>
                  <a:srgbClr val="C00000"/>
                </a:solidFill>
                <a:latin typeface="UTM Avo" panose="02040603050506020204" pitchFamily="18" charset="0"/>
                <a:ea typeface="字魂59号-创粗黑" panose="00000500000000000000" pitchFamily="2" charset="-122"/>
              </a:rPr>
              <a:t>l </a:t>
            </a:r>
            <a:r>
              <a:rPr lang="en-US" altLang="zh-CN" sz="2800" i="1" dirty="0">
                <a:latin typeface="UTM Avo" panose="02040603050506020204" pitchFamily="18" charset="0"/>
                <a:ea typeface="字魂59号-创粗黑" panose="00000500000000000000" pitchFamily="2" charset="-122"/>
              </a:rPr>
              <a:t>/</a:t>
            </a:r>
            <a:r>
              <a:rPr lang="en-US" altLang="zh-CN" sz="2800" b="1" i="1" dirty="0">
                <a:solidFill>
                  <a:srgbClr val="C00000"/>
                </a:solidFill>
                <a:latin typeface="UTM Avo" panose="02040603050506020204" pitchFamily="18" charset="0"/>
                <a:ea typeface="字魂59号-创粗黑" panose="00000500000000000000" pitchFamily="2" charset="-122"/>
              </a:rPr>
              <a:t> n</a:t>
            </a:r>
            <a:r>
              <a:rPr lang="en-US" altLang="zh-CN" sz="28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?</a:t>
            </a:r>
            <a:endParaRPr lang="zh-CN" altLang="en-US" sz="2800" b="1" dirty="0">
              <a:latin typeface="UTM Avo" panose="02040603050506020204" pitchFamily="18" charset="0"/>
              <a:ea typeface="字魂59号-创粗黑" panose="00000500000000000000" pitchFamily="2" charset="-122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9A2ABD2D-8333-4BA1-A2AF-7E3965B87BB3}"/>
              </a:ext>
            </a:extLst>
          </p:cNvPr>
          <p:cNvSpPr/>
          <p:nvPr/>
        </p:nvSpPr>
        <p:spPr>
          <a:xfrm>
            <a:off x="4053509" y="1653540"/>
            <a:ext cx="236552" cy="48039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UTM Avo" panose="02040603050506020204" pitchFamily="18" charset="0"/>
              </a:rPr>
              <a:t>…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442C4932-7D29-43CD-B275-90904B45475D}"/>
              </a:ext>
            </a:extLst>
          </p:cNvPr>
          <p:cNvSpPr/>
          <p:nvPr/>
        </p:nvSpPr>
        <p:spPr>
          <a:xfrm>
            <a:off x="3329609" y="2288540"/>
            <a:ext cx="236552" cy="48039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UTM Avo" panose="02040603050506020204" pitchFamily="18" charset="0"/>
              </a:rPr>
              <a:t>…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A4965651-4378-49A1-B77E-28AC629E2A4E}"/>
              </a:ext>
            </a:extLst>
          </p:cNvPr>
          <p:cNvSpPr/>
          <p:nvPr/>
        </p:nvSpPr>
        <p:spPr>
          <a:xfrm>
            <a:off x="2275509" y="2936240"/>
            <a:ext cx="236552" cy="48039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UTM Avo" panose="02040603050506020204" pitchFamily="18" charset="0"/>
              </a:rPr>
              <a:t>…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7CBAD1D7-4EFC-4EAF-98C8-66ABD608FE69}"/>
              </a:ext>
            </a:extLst>
          </p:cNvPr>
          <p:cNvSpPr/>
          <p:nvPr/>
        </p:nvSpPr>
        <p:spPr>
          <a:xfrm>
            <a:off x="7828170" y="2949492"/>
            <a:ext cx="236552" cy="48039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UTM Avo" panose="02040603050506020204" pitchFamily="18" charset="0"/>
              </a:rPr>
              <a:t>…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F304C433-DFC9-44C4-A07B-1AB0C2245856}"/>
              </a:ext>
            </a:extLst>
          </p:cNvPr>
          <p:cNvSpPr/>
          <p:nvPr/>
        </p:nvSpPr>
        <p:spPr>
          <a:xfrm>
            <a:off x="2103230" y="3585596"/>
            <a:ext cx="236552" cy="48039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UTM Avo" panose="02040603050506020204" pitchFamily="18" charset="0"/>
              </a:rPr>
              <a:t>…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35F1FD22-8765-4CF1-A847-63F803A88A9F}"/>
              </a:ext>
            </a:extLst>
          </p:cNvPr>
          <p:cNvSpPr/>
          <p:nvPr/>
        </p:nvSpPr>
        <p:spPr>
          <a:xfrm>
            <a:off x="7284830" y="3585596"/>
            <a:ext cx="236552" cy="48039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UTM Avo" panose="02040603050506020204" pitchFamily="18" charset="0"/>
              </a:rPr>
              <a:t>…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28072FC4-280D-4B75-B750-4274CBD97A9E}"/>
              </a:ext>
            </a:extLst>
          </p:cNvPr>
          <p:cNvSpPr/>
          <p:nvPr/>
        </p:nvSpPr>
        <p:spPr>
          <a:xfrm>
            <a:off x="8252239" y="3585596"/>
            <a:ext cx="236552" cy="48039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UTM Avo" panose="02040603050506020204" pitchFamily="18" charset="0"/>
              </a:rPr>
              <a:t>…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347BA1B0-CFA8-4C6A-963E-D9E29C2D51A4}"/>
              </a:ext>
            </a:extLst>
          </p:cNvPr>
          <p:cNvSpPr/>
          <p:nvPr/>
        </p:nvSpPr>
        <p:spPr>
          <a:xfrm>
            <a:off x="9299161" y="3585596"/>
            <a:ext cx="236552" cy="48039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UTM Avo" panose="02040603050506020204" pitchFamily="18" charset="0"/>
              </a:rPr>
              <a:t>…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980122CC-7CB0-416B-AF9C-D535C8410F64}"/>
              </a:ext>
            </a:extLst>
          </p:cNvPr>
          <p:cNvSpPr/>
          <p:nvPr/>
        </p:nvSpPr>
        <p:spPr>
          <a:xfrm>
            <a:off x="10253318" y="3585596"/>
            <a:ext cx="236552" cy="48039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UTM Avo" panose="02040603050506020204" pitchFamily="18" charset="0"/>
              </a:rPr>
              <a:t>…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EFD3E1DF-6B24-4D14-A855-3DF767412B6E}"/>
              </a:ext>
            </a:extLst>
          </p:cNvPr>
          <p:cNvSpPr/>
          <p:nvPr/>
        </p:nvSpPr>
        <p:spPr>
          <a:xfrm>
            <a:off x="2302012" y="4234953"/>
            <a:ext cx="236552" cy="48039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UTM Avo" panose="02040603050506020204" pitchFamily="18" charset="0"/>
              </a:rPr>
              <a:t>…</a:t>
            </a: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C182159E-ECFE-4BF8-94F2-F669E38DF802}"/>
              </a:ext>
            </a:extLst>
          </p:cNvPr>
          <p:cNvSpPr/>
          <p:nvPr/>
        </p:nvSpPr>
        <p:spPr>
          <a:xfrm>
            <a:off x="10544864" y="4221701"/>
            <a:ext cx="236552" cy="48039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UTM Avo" panose="02040603050506020204" pitchFamily="18" charset="0"/>
              </a:rPr>
              <a:t>…</a:t>
            </a: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58BA59B9-13A6-450E-BD76-B042B5EE5262}"/>
              </a:ext>
            </a:extLst>
          </p:cNvPr>
          <p:cNvSpPr/>
          <p:nvPr/>
        </p:nvSpPr>
        <p:spPr>
          <a:xfrm>
            <a:off x="1135821" y="4857805"/>
            <a:ext cx="236552" cy="48039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UTM Avo" panose="02040603050506020204" pitchFamily="18" charset="0"/>
              </a:rPr>
              <a:t>…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9BE41980-1DEA-4318-AC1A-430F20DD1F62}"/>
              </a:ext>
            </a:extLst>
          </p:cNvPr>
          <p:cNvSpPr/>
          <p:nvPr/>
        </p:nvSpPr>
        <p:spPr>
          <a:xfrm>
            <a:off x="5084969" y="4884310"/>
            <a:ext cx="236552" cy="48039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UTM Avo" panose="02040603050506020204" pitchFamily="18" charset="0"/>
              </a:rPr>
              <a:t>…</a:t>
            </a: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4A143E31-8EAB-4FF6-80B1-E8560D75F996}"/>
              </a:ext>
            </a:extLst>
          </p:cNvPr>
          <p:cNvSpPr/>
          <p:nvPr/>
        </p:nvSpPr>
        <p:spPr>
          <a:xfrm>
            <a:off x="5840343" y="4871058"/>
            <a:ext cx="236552" cy="48039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UTM Avo" panose="02040603050506020204" pitchFamily="18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884426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2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E649686-793C-4D4F-AB88-B368764FA77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1D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33BF98A-3019-4846-B4A5-FAE3C307F6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8F32A6E-1C06-4329-BA5E-97C6854806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8" b="1018"/>
          <a:stretch/>
        </p:blipFill>
        <p:spPr>
          <a:xfrm>
            <a:off x="-101600" y="2971801"/>
            <a:ext cx="12308114" cy="3995056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0D0C5F63-46CF-4D41-9245-1095E6BAA93E}"/>
              </a:ext>
            </a:extLst>
          </p:cNvPr>
          <p:cNvSpPr/>
          <p:nvPr/>
        </p:nvSpPr>
        <p:spPr>
          <a:xfrm>
            <a:off x="1121492" y="1345790"/>
            <a:ext cx="9897326" cy="4745294"/>
          </a:xfrm>
          <a:prstGeom prst="roundRect">
            <a:avLst/>
          </a:prstGeom>
          <a:solidFill>
            <a:schemeClr val="bg1">
              <a:alpha val="60000"/>
            </a:schemeClr>
          </a:solidFill>
          <a:ln w="76200">
            <a:noFill/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8A8FAFC-0598-4002-B6AA-36E1A226C77C}"/>
              </a:ext>
            </a:extLst>
          </p:cNvPr>
          <p:cNvSpPr txBox="1"/>
          <p:nvPr/>
        </p:nvSpPr>
        <p:spPr>
          <a:xfrm>
            <a:off x="-412486" y="1553028"/>
            <a:ext cx="9409471" cy="3183785"/>
          </a:xfrm>
          <a:prstGeom prst="rect">
            <a:avLst/>
          </a:prstGeom>
          <a:noFill/>
        </p:spPr>
        <p:txBody>
          <a:bodyPr wrap="square" rtlCol="0">
            <a:prstTxWarp prst="textWave1">
              <a:avLst>
                <a:gd name="adj1" fmla="val 9873"/>
                <a:gd name="adj2" fmla="val 0"/>
              </a:avLst>
            </a:prstTxWarp>
            <a:spAutoFit/>
            <a:scene3d>
              <a:camera prst="perspectiveHeroicExtremeLeftFacing"/>
              <a:lightRig rig="threePt" dir="t"/>
            </a:scene3d>
          </a:bodyPr>
          <a:lstStyle/>
          <a:p>
            <a:r>
              <a:rPr lang="en-US" sz="8000" dirty="0">
                <a:solidFill>
                  <a:srgbClr val="C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UTM Colossalis" panose="02040603050506020204" pitchFamily="18" charset="0"/>
              </a:rPr>
              <a:t>CHÚC EM HỌC TỐT</a:t>
            </a:r>
          </a:p>
        </p:txBody>
      </p:sp>
    </p:spTree>
    <p:extLst>
      <p:ext uri="{BB962C8B-B14F-4D97-AF65-F5344CB8AC3E}">
        <p14:creationId xmlns:p14="http://schemas.microsoft.com/office/powerpoint/2010/main" val="1617067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6CC6DD10-9AEB-4C32-B6C7-5A469DC43182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53A6D6FF-6155-4F0E-8F35-DB92FF904C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164" b="37472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2" name="矩形: 圆角 1">
              <a:extLst>
                <a:ext uri="{FF2B5EF4-FFF2-40B4-BE49-F238E27FC236}">
                  <a16:creationId xmlns:a16="http://schemas.microsoft.com/office/drawing/2014/main" id="{A6416415-3285-436C-8BD4-1DB2123BBB2A}"/>
                </a:ext>
              </a:extLst>
            </p:cNvPr>
            <p:cNvSpPr/>
            <p:nvPr/>
          </p:nvSpPr>
          <p:spPr>
            <a:xfrm>
              <a:off x="4978400" y="2489200"/>
              <a:ext cx="1638300" cy="1104900"/>
            </a:xfrm>
            <a:prstGeom prst="roundRect">
              <a:avLst/>
            </a:prstGeom>
            <a:solidFill>
              <a:srgbClr val="054B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F7086C02-8F53-434D-90F8-C082187ED8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1" b="891"/>
          <a:stretch/>
        </p:blipFill>
        <p:spPr>
          <a:xfrm>
            <a:off x="-57150" y="3140577"/>
            <a:ext cx="8937524" cy="3793623"/>
          </a:xfrm>
          <a:prstGeom prst="rect">
            <a:avLst/>
          </a:prstGeom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id="{9EA60B60-E60C-4237-9374-33A42617F350}"/>
              </a:ext>
            </a:extLst>
          </p:cNvPr>
          <p:cNvGrpSpPr/>
          <p:nvPr/>
        </p:nvGrpSpPr>
        <p:grpSpPr>
          <a:xfrm>
            <a:off x="182285" y="1066800"/>
            <a:ext cx="3765600" cy="1990455"/>
            <a:chOff x="561741" y="2590800"/>
            <a:chExt cx="3765600" cy="1990455"/>
          </a:xfrm>
        </p:grpSpPr>
        <p:sp>
          <p:nvSpPr>
            <p:cNvPr id="20" name="Rectangle 6">
              <a:extLst>
                <a:ext uri="{FF2B5EF4-FFF2-40B4-BE49-F238E27FC236}">
                  <a16:creationId xmlns:a16="http://schemas.microsoft.com/office/drawing/2014/main" id="{5E5BDCC2-F0D9-47E2-A421-CA2BFFD83246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561741" y="3811814"/>
              <a:ext cx="3765600" cy="76944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4400" b="1" kern="0" dirty="0" err="1">
                  <a:solidFill>
                    <a:schemeClr val="bg1"/>
                  </a:solidFill>
                  <a:latin typeface="UTM Avo" panose="02040603050506020204" pitchFamily="18" charset="0"/>
                  <a:ea typeface="字魂59号-创粗黑" panose="00000500000000000000" pitchFamily="2" charset="-122"/>
                </a:rPr>
                <a:t>Tìm</a:t>
              </a:r>
              <a:r>
                <a:rPr lang="en-US" altLang="zh-CN" sz="4400" b="1" kern="0" dirty="0">
                  <a:solidFill>
                    <a:schemeClr val="bg1"/>
                  </a:solidFill>
                  <a:latin typeface="UTM Avo" panose="02040603050506020204" pitchFamily="18" charset="0"/>
                  <a:ea typeface="字魂59号-创粗黑" panose="00000500000000000000" pitchFamily="2" charset="-122"/>
                </a:rPr>
                <a:t> </a:t>
              </a:r>
              <a:r>
                <a:rPr lang="en-US" altLang="zh-CN" sz="4400" b="1" kern="0" dirty="0" err="1">
                  <a:solidFill>
                    <a:schemeClr val="bg1"/>
                  </a:solidFill>
                  <a:latin typeface="UTM Avo" panose="02040603050506020204" pitchFamily="18" charset="0"/>
                  <a:ea typeface="字魂59号-创粗黑" panose="00000500000000000000" pitchFamily="2" charset="-122"/>
                </a:rPr>
                <a:t>hiểu</a:t>
              </a:r>
              <a:r>
                <a:rPr lang="en-US" altLang="zh-CN" sz="4400" b="1" kern="0" dirty="0">
                  <a:solidFill>
                    <a:schemeClr val="bg1"/>
                  </a:solidFill>
                  <a:latin typeface="UTM Avo" panose="02040603050506020204" pitchFamily="18" charset="0"/>
                  <a:ea typeface="字魂59号-创粗黑" panose="00000500000000000000" pitchFamily="2" charset="-122"/>
                </a:rPr>
                <a:t> </a:t>
              </a:r>
              <a:r>
                <a:rPr lang="en-US" altLang="zh-CN" sz="4400" b="1" kern="0" dirty="0" err="1">
                  <a:solidFill>
                    <a:schemeClr val="bg1"/>
                  </a:solidFill>
                  <a:latin typeface="UTM Avo" panose="02040603050506020204" pitchFamily="18" charset="0"/>
                  <a:ea typeface="字魂59号-创粗黑" panose="00000500000000000000" pitchFamily="2" charset="-122"/>
                </a:rPr>
                <a:t>bài</a:t>
              </a:r>
              <a:endParaRPr lang="zh-CN" altLang="en-US" sz="4400" b="1" kern="0" dirty="0">
                <a:solidFill>
                  <a:schemeClr val="bg1"/>
                </a:solidFill>
                <a:latin typeface="UTM Avo" panose="02040603050506020204" pitchFamily="18" charset="0"/>
                <a:ea typeface="字魂59号-创粗黑" panose="00000500000000000000" pitchFamily="2" charset="-122"/>
              </a:endParaRPr>
            </a:p>
          </p:txBody>
        </p:sp>
        <p:sp>
          <p:nvSpPr>
            <p:cNvPr id="4" name="椭圆 3">
              <a:extLst>
                <a:ext uri="{FF2B5EF4-FFF2-40B4-BE49-F238E27FC236}">
                  <a16:creationId xmlns:a16="http://schemas.microsoft.com/office/drawing/2014/main" id="{73672C28-74C2-49EC-8915-E5001B98F2AA}"/>
                </a:ext>
              </a:extLst>
            </p:cNvPr>
            <p:cNvSpPr/>
            <p:nvPr/>
          </p:nvSpPr>
          <p:spPr>
            <a:xfrm>
              <a:off x="1739900" y="2590800"/>
              <a:ext cx="1054100" cy="1054100"/>
            </a:xfrm>
            <a:prstGeom prst="ellipse">
              <a:avLst/>
            </a:prstGeom>
            <a:solidFill>
              <a:srgbClr val="EFCB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3" name="Rectangle 6">
              <a:extLst>
                <a:ext uri="{FF2B5EF4-FFF2-40B4-BE49-F238E27FC236}">
                  <a16:creationId xmlns:a16="http://schemas.microsoft.com/office/drawing/2014/main" id="{B1989DAE-3D0C-464F-9AF2-DCBC4D304E1C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1992079" y="2744015"/>
              <a:ext cx="555676" cy="76944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4400" kern="0" dirty="0">
                  <a:solidFill>
                    <a:srgbClr val="C00000"/>
                  </a:solidFill>
                  <a:latin typeface="UTM Loko" panose="02040603050506020204" pitchFamily="18" charset="0"/>
                  <a:ea typeface="字魂59号-创粗黑" panose="00000500000000000000" pitchFamily="2" charset="-122"/>
                </a:rPr>
                <a:t>1</a:t>
              </a:r>
              <a:endParaRPr lang="zh-CN" altLang="en-US" sz="4400" kern="0" dirty="0">
                <a:solidFill>
                  <a:srgbClr val="C00000"/>
                </a:solidFill>
                <a:latin typeface="UTM Loko" panose="02040603050506020204" pitchFamily="18" charset="0"/>
                <a:ea typeface="字魂59号-创粗黑" panose="00000500000000000000" pitchFamily="2" charset="-122"/>
              </a:endParaRPr>
            </a:p>
          </p:txBody>
        </p:sp>
      </p:grpSp>
      <p:grpSp>
        <p:nvGrpSpPr>
          <p:cNvPr id="30" name="组合 4">
            <a:extLst>
              <a:ext uri="{FF2B5EF4-FFF2-40B4-BE49-F238E27FC236}">
                <a16:creationId xmlns:a16="http://schemas.microsoft.com/office/drawing/2014/main" id="{81D88687-44A8-4E4D-8D3F-B1A0370D738B}"/>
              </a:ext>
            </a:extLst>
          </p:cNvPr>
          <p:cNvGrpSpPr/>
          <p:nvPr/>
        </p:nvGrpSpPr>
        <p:grpSpPr>
          <a:xfrm>
            <a:off x="4039150" y="2126974"/>
            <a:ext cx="3302553" cy="2565333"/>
            <a:chOff x="525229" y="2590800"/>
            <a:chExt cx="3302553" cy="2565333"/>
          </a:xfrm>
        </p:grpSpPr>
        <p:sp>
          <p:nvSpPr>
            <p:cNvPr id="31" name="Rectangle 6">
              <a:extLst>
                <a:ext uri="{FF2B5EF4-FFF2-40B4-BE49-F238E27FC236}">
                  <a16:creationId xmlns:a16="http://schemas.microsoft.com/office/drawing/2014/main" id="{C21DD9A3-D0A2-41C2-8072-6176610D2E54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525229" y="3709583"/>
              <a:ext cx="3302553" cy="144655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4400" b="1" kern="0" dirty="0" err="1">
                  <a:solidFill>
                    <a:schemeClr val="bg1"/>
                  </a:solidFill>
                  <a:latin typeface="UTM Avo" panose="02040603050506020204" pitchFamily="18" charset="0"/>
                  <a:ea typeface="字魂59号-创粗黑" panose="00000500000000000000" pitchFamily="2" charset="-122"/>
                </a:rPr>
                <a:t>Luyện</a:t>
              </a:r>
              <a:r>
                <a:rPr lang="en-US" altLang="zh-CN" sz="4400" b="1" kern="0" dirty="0">
                  <a:solidFill>
                    <a:schemeClr val="bg1"/>
                  </a:solidFill>
                  <a:latin typeface="UTM Avo" panose="02040603050506020204" pitchFamily="18" charset="0"/>
                  <a:ea typeface="字魂59号-创粗黑" panose="00000500000000000000" pitchFamily="2" charset="-122"/>
                </a:rPr>
                <a:t> </a:t>
              </a:r>
              <a:r>
                <a:rPr lang="en-US" altLang="zh-CN" sz="4400" b="1" kern="0" dirty="0" err="1">
                  <a:solidFill>
                    <a:schemeClr val="bg1"/>
                  </a:solidFill>
                  <a:latin typeface="UTM Avo" panose="02040603050506020204" pitchFamily="18" charset="0"/>
                  <a:ea typeface="字魂59号-创粗黑" panose="00000500000000000000" pitchFamily="2" charset="-122"/>
                </a:rPr>
                <a:t>viết</a:t>
              </a:r>
              <a:r>
                <a:rPr lang="en-US" altLang="zh-CN" sz="4400" b="1" kern="0" dirty="0">
                  <a:solidFill>
                    <a:schemeClr val="bg1"/>
                  </a:solidFill>
                  <a:latin typeface="UTM Avo" panose="02040603050506020204" pitchFamily="18" charset="0"/>
                  <a:ea typeface="字魂59号-创粗黑" panose="00000500000000000000" pitchFamily="2" charset="-122"/>
                </a:rPr>
                <a:t> </a:t>
              </a:r>
              <a:r>
                <a:rPr lang="en-US" altLang="zh-CN" sz="4400" b="1" kern="0" dirty="0" err="1">
                  <a:solidFill>
                    <a:schemeClr val="bg1"/>
                  </a:solidFill>
                  <a:latin typeface="UTM Avo" panose="02040603050506020204" pitchFamily="18" charset="0"/>
                  <a:ea typeface="字魂59号-创粗黑" panose="00000500000000000000" pitchFamily="2" charset="-122"/>
                </a:rPr>
                <a:t>từ</a:t>
              </a:r>
              <a:r>
                <a:rPr lang="en-US" altLang="zh-CN" sz="4400" b="1" kern="0" dirty="0">
                  <a:solidFill>
                    <a:schemeClr val="bg1"/>
                  </a:solidFill>
                  <a:latin typeface="UTM Avo" panose="02040603050506020204" pitchFamily="18" charset="0"/>
                  <a:ea typeface="字魂59号-创粗黑" panose="00000500000000000000" pitchFamily="2" charset="-122"/>
                </a:rPr>
                <a:t> </a:t>
              </a:r>
              <a:r>
                <a:rPr lang="en-US" altLang="zh-CN" sz="4400" b="1" kern="0" dirty="0" err="1">
                  <a:solidFill>
                    <a:schemeClr val="bg1"/>
                  </a:solidFill>
                  <a:latin typeface="UTM Avo" panose="02040603050506020204" pitchFamily="18" charset="0"/>
                  <a:ea typeface="字魂59号-创粗黑" panose="00000500000000000000" pitchFamily="2" charset="-122"/>
                </a:rPr>
                <a:t>khó</a:t>
              </a:r>
              <a:endParaRPr lang="zh-CN" altLang="en-US" sz="4400" b="1" kern="0" dirty="0">
                <a:solidFill>
                  <a:schemeClr val="bg1"/>
                </a:solidFill>
                <a:latin typeface="UTM Avo" panose="02040603050506020204" pitchFamily="18" charset="0"/>
                <a:ea typeface="字魂59号-创粗黑" panose="00000500000000000000" pitchFamily="2" charset="-122"/>
              </a:endParaRPr>
            </a:p>
          </p:txBody>
        </p:sp>
        <p:sp>
          <p:nvSpPr>
            <p:cNvPr id="32" name="椭圆 3">
              <a:extLst>
                <a:ext uri="{FF2B5EF4-FFF2-40B4-BE49-F238E27FC236}">
                  <a16:creationId xmlns:a16="http://schemas.microsoft.com/office/drawing/2014/main" id="{9960CA02-CA6D-491C-B3CC-20841AB90338}"/>
                </a:ext>
              </a:extLst>
            </p:cNvPr>
            <p:cNvSpPr/>
            <p:nvPr/>
          </p:nvSpPr>
          <p:spPr>
            <a:xfrm>
              <a:off x="1739900" y="2590800"/>
              <a:ext cx="1054100" cy="1054100"/>
            </a:xfrm>
            <a:prstGeom prst="ellipse">
              <a:avLst/>
            </a:prstGeom>
            <a:solidFill>
              <a:srgbClr val="EFCB5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Rectangle 6">
              <a:extLst>
                <a:ext uri="{FF2B5EF4-FFF2-40B4-BE49-F238E27FC236}">
                  <a16:creationId xmlns:a16="http://schemas.microsoft.com/office/drawing/2014/main" id="{99934D82-1BF8-4A8E-9B81-5428E26EB261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1992079" y="2744015"/>
              <a:ext cx="555676" cy="76944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4400" kern="0" dirty="0">
                  <a:solidFill>
                    <a:srgbClr val="C00000"/>
                  </a:solidFill>
                  <a:latin typeface="UTM Loko" panose="02040603050506020204" pitchFamily="18" charset="0"/>
                  <a:ea typeface="字魂59号-创粗黑" panose="00000500000000000000" pitchFamily="2" charset="-122"/>
                </a:rPr>
                <a:t>2</a:t>
              </a:r>
              <a:endParaRPr lang="zh-CN" altLang="en-US" sz="4400" kern="0" dirty="0">
                <a:solidFill>
                  <a:srgbClr val="C00000"/>
                </a:solidFill>
                <a:latin typeface="UTM Loko" panose="02040603050506020204" pitchFamily="18" charset="0"/>
                <a:ea typeface="字魂59号-创粗黑" panose="00000500000000000000" pitchFamily="2" charset="-122"/>
              </a:endParaRPr>
            </a:p>
          </p:txBody>
        </p:sp>
      </p:grpSp>
      <p:grpSp>
        <p:nvGrpSpPr>
          <p:cNvPr id="34" name="组合 4">
            <a:extLst>
              <a:ext uri="{FF2B5EF4-FFF2-40B4-BE49-F238E27FC236}">
                <a16:creationId xmlns:a16="http://schemas.microsoft.com/office/drawing/2014/main" id="{C83240F4-F2CA-4476-85B1-FA6F8CC8DB10}"/>
              </a:ext>
            </a:extLst>
          </p:cNvPr>
          <p:cNvGrpSpPr/>
          <p:nvPr/>
        </p:nvGrpSpPr>
        <p:grpSpPr>
          <a:xfrm>
            <a:off x="6633501" y="4002985"/>
            <a:ext cx="3048000" cy="2711107"/>
            <a:chOff x="684256" y="2590800"/>
            <a:chExt cx="3048000" cy="2711107"/>
          </a:xfrm>
        </p:grpSpPr>
        <p:sp>
          <p:nvSpPr>
            <p:cNvPr id="35" name="Rectangle 6">
              <a:extLst>
                <a:ext uri="{FF2B5EF4-FFF2-40B4-BE49-F238E27FC236}">
                  <a16:creationId xmlns:a16="http://schemas.microsoft.com/office/drawing/2014/main" id="{0DEE4160-57BE-494E-B089-B2A7EAC9CCA6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684256" y="3855357"/>
              <a:ext cx="3048000" cy="144655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4400" b="1" kern="0" dirty="0" err="1">
                  <a:solidFill>
                    <a:schemeClr val="bg1"/>
                  </a:solidFill>
                  <a:latin typeface="UTM Avo" panose="02040603050506020204" pitchFamily="18" charset="0"/>
                  <a:ea typeface="字魂59号-创粗黑" panose="00000500000000000000" pitchFamily="2" charset="-122"/>
                </a:rPr>
                <a:t>Chính</a:t>
              </a:r>
              <a:r>
                <a:rPr lang="en-US" altLang="zh-CN" sz="4400" b="1" kern="0" dirty="0">
                  <a:solidFill>
                    <a:schemeClr val="bg1"/>
                  </a:solidFill>
                  <a:latin typeface="UTM Avo" panose="02040603050506020204" pitchFamily="18" charset="0"/>
                  <a:ea typeface="字魂59号-创粗黑" panose="00000500000000000000" pitchFamily="2" charset="-122"/>
                </a:rPr>
                <a:t> </a:t>
              </a:r>
              <a:r>
                <a:rPr lang="en-US" altLang="zh-CN" sz="4400" b="1" kern="0" dirty="0" err="1">
                  <a:solidFill>
                    <a:schemeClr val="bg1"/>
                  </a:solidFill>
                  <a:latin typeface="UTM Avo" panose="02040603050506020204" pitchFamily="18" charset="0"/>
                  <a:ea typeface="字魂59号-创粗黑" panose="00000500000000000000" pitchFamily="2" charset="-122"/>
                </a:rPr>
                <a:t>tả</a:t>
              </a:r>
              <a:r>
                <a:rPr lang="en-US" altLang="zh-CN" sz="4400" b="1" kern="0" dirty="0">
                  <a:solidFill>
                    <a:schemeClr val="bg1"/>
                  </a:solidFill>
                  <a:latin typeface="UTM Avo" panose="02040603050506020204" pitchFamily="18" charset="0"/>
                  <a:ea typeface="字魂59号-创粗黑" panose="00000500000000000000" pitchFamily="2" charset="-122"/>
                </a:rPr>
                <a:t> </a:t>
              </a:r>
              <a:r>
                <a:rPr lang="en-US" altLang="zh-CN" sz="4400" b="1" kern="0" dirty="0" err="1">
                  <a:solidFill>
                    <a:schemeClr val="bg1"/>
                  </a:solidFill>
                  <a:latin typeface="UTM Avo" panose="02040603050506020204" pitchFamily="18" charset="0"/>
                  <a:ea typeface="字魂59号-创粗黑" panose="00000500000000000000" pitchFamily="2" charset="-122"/>
                </a:rPr>
                <a:t>nghe-viết</a:t>
              </a:r>
              <a:endParaRPr lang="zh-CN" altLang="en-US" sz="4400" b="1" kern="0" dirty="0">
                <a:solidFill>
                  <a:schemeClr val="bg1"/>
                </a:solidFill>
                <a:latin typeface="UTM Avo" panose="02040603050506020204" pitchFamily="18" charset="0"/>
                <a:ea typeface="字魂59号-创粗黑" panose="00000500000000000000" pitchFamily="2" charset="-122"/>
              </a:endParaRPr>
            </a:p>
          </p:txBody>
        </p:sp>
        <p:sp>
          <p:nvSpPr>
            <p:cNvPr id="36" name="椭圆 3">
              <a:extLst>
                <a:ext uri="{FF2B5EF4-FFF2-40B4-BE49-F238E27FC236}">
                  <a16:creationId xmlns:a16="http://schemas.microsoft.com/office/drawing/2014/main" id="{07F2BD16-4B5E-421A-9689-EC18EF4210C4}"/>
                </a:ext>
              </a:extLst>
            </p:cNvPr>
            <p:cNvSpPr/>
            <p:nvPr/>
          </p:nvSpPr>
          <p:spPr>
            <a:xfrm>
              <a:off x="1739900" y="2590800"/>
              <a:ext cx="1054100" cy="1054100"/>
            </a:xfrm>
            <a:prstGeom prst="ellipse">
              <a:avLst/>
            </a:prstGeom>
            <a:solidFill>
              <a:srgbClr val="EFCB5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Rectangle 6">
              <a:extLst>
                <a:ext uri="{FF2B5EF4-FFF2-40B4-BE49-F238E27FC236}">
                  <a16:creationId xmlns:a16="http://schemas.microsoft.com/office/drawing/2014/main" id="{3628115D-DE70-4DD6-B149-25E4CC11625C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1992079" y="2744015"/>
              <a:ext cx="555676" cy="76944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4400" kern="0" dirty="0">
                  <a:solidFill>
                    <a:srgbClr val="C00000"/>
                  </a:solidFill>
                  <a:latin typeface="UTM Loko" panose="02040603050506020204" pitchFamily="18" charset="0"/>
                  <a:ea typeface="字魂59号-创粗黑" panose="00000500000000000000" pitchFamily="2" charset="-122"/>
                </a:rPr>
                <a:t>3</a:t>
              </a:r>
              <a:endParaRPr lang="zh-CN" altLang="en-US" sz="4400" kern="0" dirty="0">
                <a:solidFill>
                  <a:srgbClr val="C00000"/>
                </a:solidFill>
                <a:latin typeface="UTM Loko" panose="02040603050506020204" pitchFamily="18" charset="0"/>
                <a:ea typeface="字魂59号-创粗黑" panose="00000500000000000000" pitchFamily="2" charset="-122"/>
              </a:endParaRPr>
            </a:p>
          </p:txBody>
        </p:sp>
      </p:grpSp>
      <p:grpSp>
        <p:nvGrpSpPr>
          <p:cNvPr id="38" name="组合 4">
            <a:extLst>
              <a:ext uri="{FF2B5EF4-FFF2-40B4-BE49-F238E27FC236}">
                <a16:creationId xmlns:a16="http://schemas.microsoft.com/office/drawing/2014/main" id="{19DBEC92-3A5B-4EC5-83A0-E435EFD00B1E}"/>
              </a:ext>
            </a:extLst>
          </p:cNvPr>
          <p:cNvGrpSpPr/>
          <p:nvPr/>
        </p:nvGrpSpPr>
        <p:grpSpPr>
          <a:xfrm>
            <a:off x="9144000" y="1611086"/>
            <a:ext cx="3048000" cy="2538829"/>
            <a:chOff x="814885" y="2590800"/>
            <a:chExt cx="3048000" cy="2538829"/>
          </a:xfrm>
        </p:grpSpPr>
        <p:sp>
          <p:nvSpPr>
            <p:cNvPr id="39" name="Rectangle 6">
              <a:extLst>
                <a:ext uri="{FF2B5EF4-FFF2-40B4-BE49-F238E27FC236}">
                  <a16:creationId xmlns:a16="http://schemas.microsoft.com/office/drawing/2014/main" id="{9F26959F-EBEC-4586-8654-07F0B0B6CB36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814885" y="3683079"/>
              <a:ext cx="3048000" cy="144655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4400" b="1" kern="0" dirty="0" err="1">
                  <a:solidFill>
                    <a:schemeClr val="bg1"/>
                  </a:solidFill>
                  <a:latin typeface="UTM Avo" panose="02040603050506020204" pitchFamily="18" charset="0"/>
                  <a:ea typeface="字魂59号-创粗黑" panose="00000500000000000000" pitchFamily="2" charset="-122"/>
                </a:rPr>
                <a:t>Bài</a:t>
              </a:r>
              <a:r>
                <a:rPr lang="en-US" altLang="zh-CN" sz="4400" b="1" kern="0" dirty="0">
                  <a:solidFill>
                    <a:schemeClr val="bg1"/>
                  </a:solidFill>
                  <a:latin typeface="UTM Avo" panose="02040603050506020204" pitchFamily="18" charset="0"/>
                  <a:ea typeface="字魂59号-创粗黑" panose="00000500000000000000" pitchFamily="2" charset="-122"/>
                </a:rPr>
                <a:t> </a:t>
              </a:r>
              <a:r>
                <a:rPr lang="en-US" altLang="zh-CN" sz="4400" b="1" kern="0" dirty="0" err="1">
                  <a:solidFill>
                    <a:schemeClr val="bg1"/>
                  </a:solidFill>
                  <a:latin typeface="UTM Avo" panose="02040603050506020204" pitchFamily="18" charset="0"/>
                  <a:ea typeface="字魂59号-创粗黑" panose="00000500000000000000" pitchFamily="2" charset="-122"/>
                </a:rPr>
                <a:t>tập</a:t>
              </a:r>
              <a:r>
                <a:rPr lang="en-US" altLang="zh-CN" sz="4400" b="1" kern="0" dirty="0">
                  <a:solidFill>
                    <a:schemeClr val="bg1"/>
                  </a:solidFill>
                  <a:latin typeface="UTM Avo" panose="02040603050506020204" pitchFamily="18" charset="0"/>
                  <a:ea typeface="字魂59号-创粗黑" panose="00000500000000000000" pitchFamily="2" charset="-122"/>
                </a:rPr>
                <a:t> </a:t>
              </a:r>
              <a:r>
                <a:rPr lang="en-US" altLang="zh-CN" sz="4400" b="1" kern="0" dirty="0" err="1">
                  <a:solidFill>
                    <a:schemeClr val="bg1"/>
                  </a:solidFill>
                  <a:latin typeface="UTM Avo" panose="02040603050506020204" pitchFamily="18" charset="0"/>
                  <a:ea typeface="字魂59号-创粗黑" panose="00000500000000000000" pitchFamily="2" charset="-122"/>
                </a:rPr>
                <a:t>chính</a:t>
              </a:r>
              <a:r>
                <a:rPr lang="en-US" altLang="zh-CN" sz="4400" b="1" kern="0" dirty="0">
                  <a:solidFill>
                    <a:schemeClr val="bg1"/>
                  </a:solidFill>
                  <a:latin typeface="UTM Avo" panose="02040603050506020204" pitchFamily="18" charset="0"/>
                  <a:ea typeface="字魂59号-创粗黑" panose="00000500000000000000" pitchFamily="2" charset="-122"/>
                </a:rPr>
                <a:t> </a:t>
              </a:r>
              <a:r>
                <a:rPr lang="en-US" altLang="zh-CN" sz="4400" b="1" kern="0" dirty="0" err="1">
                  <a:solidFill>
                    <a:schemeClr val="bg1"/>
                  </a:solidFill>
                  <a:latin typeface="UTM Avo" panose="02040603050506020204" pitchFamily="18" charset="0"/>
                  <a:ea typeface="字魂59号-创粗黑" panose="00000500000000000000" pitchFamily="2" charset="-122"/>
                </a:rPr>
                <a:t>tả</a:t>
              </a:r>
              <a:endParaRPr lang="zh-CN" altLang="en-US" sz="4400" b="1" kern="0" dirty="0">
                <a:solidFill>
                  <a:schemeClr val="bg1"/>
                </a:solidFill>
                <a:latin typeface="UTM Avo" panose="02040603050506020204" pitchFamily="18" charset="0"/>
                <a:ea typeface="字魂59号-创粗黑" panose="00000500000000000000" pitchFamily="2" charset="-122"/>
              </a:endParaRPr>
            </a:p>
          </p:txBody>
        </p:sp>
        <p:sp>
          <p:nvSpPr>
            <p:cNvPr id="42" name="椭圆 3">
              <a:extLst>
                <a:ext uri="{FF2B5EF4-FFF2-40B4-BE49-F238E27FC236}">
                  <a16:creationId xmlns:a16="http://schemas.microsoft.com/office/drawing/2014/main" id="{93EDEC86-7621-453C-83CC-B9A7C4926FF6}"/>
                </a:ext>
              </a:extLst>
            </p:cNvPr>
            <p:cNvSpPr/>
            <p:nvPr/>
          </p:nvSpPr>
          <p:spPr>
            <a:xfrm>
              <a:off x="1739900" y="2590800"/>
              <a:ext cx="1054100" cy="1054100"/>
            </a:xfrm>
            <a:prstGeom prst="ellipse">
              <a:avLst/>
            </a:prstGeom>
            <a:solidFill>
              <a:srgbClr val="EFCB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Rectangle 6">
              <a:extLst>
                <a:ext uri="{FF2B5EF4-FFF2-40B4-BE49-F238E27FC236}">
                  <a16:creationId xmlns:a16="http://schemas.microsoft.com/office/drawing/2014/main" id="{DE703FB7-FA72-4018-A614-C9452136CC07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1992079" y="2744015"/>
              <a:ext cx="555676" cy="76944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4400" kern="0" dirty="0">
                  <a:solidFill>
                    <a:srgbClr val="C00000"/>
                  </a:solidFill>
                  <a:latin typeface="UTM Loko" panose="02040603050506020204" pitchFamily="18" charset="0"/>
                  <a:ea typeface="字魂59号-创粗黑" panose="00000500000000000000" pitchFamily="2" charset="-122"/>
                </a:rPr>
                <a:t>4</a:t>
              </a:r>
              <a:endParaRPr lang="zh-CN" altLang="en-US" sz="4400" kern="0" dirty="0">
                <a:solidFill>
                  <a:srgbClr val="C00000"/>
                </a:solidFill>
                <a:latin typeface="UTM Loko" panose="02040603050506020204" pitchFamily="18" charset="0"/>
                <a:ea typeface="字魂59号-创粗黑" panose="00000500000000000000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87079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6CC6DD10-9AEB-4C32-B6C7-5A469DC43182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53A6D6FF-6155-4F0E-8F35-DB92FF904C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164" b="37472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2" name="矩形: 圆角 1">
              <a:extLst>
                <a:ext uri="{FF2B5EF4-FFF2-40B4-BE49-F238E27FC236}">
                  <a16:creationId xmlns:a16="http://schemas.microsoft.com/office/drawing/2014/main" id="{A6416415-3285-436C-8BD4-1DB2123BBB2A}"/>
                </a:ext>
              </a:extLst>
            </p:cNvPr>
            <p:cNvSpPr/>
            <p:nvPr/>
          </p:nvSpPr>
          <p:spPr>
            <a:xfrm>
              <a:off x="4978400" y="2489200"/>
              <a:ext cx="1638300" cy="1104900"/>
            </a:xfrm>
            <a:prstGeom prst="roundRect">
              <a:avLst/>
            </a:prstGeom>
            <a:solidFill>
              <a:srgbClr val="054B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2AA27A4B-DBAC-4CB8-96A8-EB41816522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5" b="485"/>
          <a:stretch/>
        </p:blipFill>
        <p:spPr>
          <a:xfrm>
            <a:off x="-57150" y="470346"/>
            <a:ext cx="12249150" cy="6463854"/>
          </a:xfrm>
          <a:prstGeom prst="rect">
            <a:avLst/>
          </a:prstGeom>
        </p:spPr>
      </p:pic>
      <p:grpSp>
        <p:nvGrpSpPr>
          <p:cNvPr id="57" name="组合 56">
            <a:extLst>
              <a:ext uri="{FF2B5EF4-FFF2-40B4-BE49-F238E27FC236}">
                <a16:creationId xmlns:a16="http://schemas.microsoft.com/office/drawing/2014/main" id="{79DB6634-E05C-4D13-B3FF-D812A06DBD9D}"/>
              </a:ext>
            </a:extLst>
          </p:cNvPr>
          <p:cNvGrpSpPr/>
          <p:nvPr/>
        </p:nvGrpSpPr>
        <p:grpSpPr>
          <a:xfrm>
            <a:off x="2968742" y="2244179"/>
            <a:ext cx="6204287" cy="2539769"/>
            <a:chOff x="-654621" y="2590800"/>
            <a:chExt cx="6204287" cy="2539769"/>
          </a:xfrm>
        </p:grpSpPr>
        <p:sp>
          <p:nvSpPr>
            <p:cNvPr id="58" name="Rectangle 6">
              <a:extLst>
                <a:ext uri="{FF2B5EF4-FFF2-40B4-BE49-F238E27FC236}">
                  <a16:creationId xmlns:a16="http://schemas.microsoft.com/office/drawing/2014/main" id="{F12FBC30-DA66-4169-899F-FC2C6E6F5F77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-654621" y="3930240"/>
              <a:ext cx="6204287" cy="1200329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7200" b="1" kern="0" dirty="0">
                  <a:solidFill>
                    <a:schemeClr val="bg1"/>
                  </a:solidFill>
                  <a:effectLst>
                    <a:glow rad="228600">
                      <a:schemeClr val="accent5">
                        <a:satMod val="175000"/>
                        <a:alpha val="4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Avo" panose="02040603050506020204" pitchFamily="18" charset="0"/>
                  <a:ea typeface="字魂59号-创粗黑" panose="00000500000000000000" pitchFamily="2" charset="-122"/>
                </a:rPr>
                <a:t>TÌM HIỂU BÀI</a:t>
              </a:r>
              <a:endParaRPr lang="zh-CN" altLang="en-US" sz="7200" b="1" kern="0" dirty="0"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ea typeface="字魂59号-创粗黑" panose="00000500000000000000" pitchFamily="2" charset="-122"/>
              </a:endParaRPr>
            </a:p>
          </p:txBody>
        </p:sp>
        <p:sp>
          <p:nvSpPr>
            <p:cNvPr id="60" name="椭圆 59">
              <a:extLst>
                <a:ext uri="{FF2B5EF4-FFF2-40B4-BE49-F238E27FC236}">
                  <a16:creationId xmlns:a16="http://schemas.microsoft.com/office/drawing/2014/main" id="{44556290-036C-4F1A-BB4B-AD170AA3320F}"/>
                </a:ext>
              </a:extLst>
            </p:cNvPr>
            <p:cNvSpPr/>
            <p:nvPr/>
          </p:nvSpPr>
          <p:spPr>
            <a:xfrm>
              <a:off x="1739900" y="2590800"/>
              <a:ext cx="1054100" cy="1054100"/>
            </a:xfrm>
            <a:prstGeom prst="ellipse">
              <a:avLst/>
            </a:prstGeom>
            <a:solidFill>
              <a:srgbClr val="EFCB5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1" name="Rectangle 6">
              <a:extLst>
                <a:ext uri="{FF2B5EF4-FFF2-40B4-BE49-F238E27FC236}">
                  <a16:creationId xmlns:a16="http://schemas.microsoft.com/office/drawing/2014/main" id="{440B1D0E-E81C-4E1B-AD9E-A81554671CCC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2007501" y="2752179"/>
              <a:ext cx="555676" cy="76944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4400" kern="0" dirty="0">
                  <a:solidFill>
                    <a:srgbClr val="C00000"/>
                  </a:solidFill>
                  <a:latin typeface="UTM Loko" panose="02040603050506020204" pitchFamily="18" charset="0"/>
                  <a:ea typeface="字魂59号-创粗黑" panose="00000500000000000000" pitchFamily="2" charset="-122"/>
                </a:rPr>
                <a:t>1</a:t>
              </a:r>
              <a:endParaRPr lang="zh-CN" altLang="en-US" sz="4400" kern="0" dirty="0">
                <a:solidFill>
                  <a:srgbClr val="C00000"/>
                </a:solidFill>
                <a:latin typeface="UTM Loko" panose="02040603050506020204" pitchFamily="18" charset="0"/>
                <a:ea typeface="字魂59号-创粗黑" panose="00000500000000000000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87700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54B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29E6CE10-1CA8-404A-954A-D675184E3A8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44" b="23692"/>
          <a:stretch/>
        </p:blipFill>
        <p:spPr>
          <a:xfrm>
            <a:off x="0" y="2705100"/>
            <a:ext cx="4667069" cy="41529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A387AD1-628A-4087-8F02-3FB04FE3C9C9}"/>
              </a:ext>
            </a:extLst>
          </p:cNvPr>
          <p:cNvSpPr/>
          <p:nvPr/>
        </p:nvSpPr>
        <p:spPr>
          <a:xfrm>
            <a:off x="419100" y="457200"/>
            <a:ext cx="11315700" cy="6000750"/>
          </a:xfrm>
          <a:prstGeom prst="roundRect">
            <a:avLst/>
          </a:prstGeom>
          <a:solidFill>
            <a:schemeClr val="bg1">
              <a:alpha val="90000"/>
            </a:schemeClr>
          </a:solidFill>
          <a:ln w="76200">
            <a:noFill/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6242F8E-F32C-48A6-AC54-E4971554C09B}"/>
              </a:ext>
            </a:extLst>
          </p:cNvPr>
          <p:cNvSpPr txBox="1"/>
          <p:nvPr/>
        </p:nvSpPr>
        <p:spPr>
          <a:xfrm>
            <a:off x="4232085" y="565110"/>
            <a:ext cx="391042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dirty="0">
                <a:solidFill>
                  <a:schemeClr val="accent5">
                    <a:lumMod val="75000"/>
                  </a:schemeClr>
                </a:solidFill>
                <a:effectLst/>
                <a:latin typeface="UTM Colossalis" panose="02040603050506020204" pitchFamily="18" charset="0"/>
              </a:rPr>
              <a:t>THẮNG BIỂN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30F8AA4-8033-4619-8040-01DA55EEEC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7470" y="0"/>
            <a:ext cx="1702129" cy="1424608"/>
          </a:xfrm>
          <a:prstGeom prst="rect">
            <a:avLst/>
          </a:prstGeom>
        </p:spPr>
      </p:pic>
      <p:sp>
        <p:nvSpPr>
          <p:cNvPr id="39" name="文本框 38">
            <a:extLst>
              <a:ext uri="{FF2B5EF4-FFF2-40B4-BE49-F238E27FC236}">
                <a16:creationId xmlns:a16="http://schemas.microsoft.com/office/drawing/2014/main" id="{5CDED8A2-EEB6-414E-91B8-35DEED325421}"/>
              </a:ext>
            </a:extLst>
          </p:cNvPr>
          <p:cNvSpPr txBox="1"/>
          <p:nvPr/>
        </p:nvSpPr>
        <p:spPr>
          <a:xfrm>
            <a:off x="558331" y="1270425"/>
            <a:ext cx="11000014" cy="5146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	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Mặt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trời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lên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cao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dần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.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Gió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đã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bắt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đầu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mạnh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.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Gió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lên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nước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biển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càng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dữ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.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Khoảng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mênh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mông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ầm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ĩ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càng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lan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rộng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mãi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vào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.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Biển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cả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muốn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nuốt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tươi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con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đê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mỏng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manh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như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con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mập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đớp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con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cá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chim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nhỏ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bé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.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	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Một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tiếng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ào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dữ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dội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.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Như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một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đàn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cá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voi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lớn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,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sóng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trào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qua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những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cây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vẹt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cao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nhất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,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vụt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vào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thân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đê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rào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rào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.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Một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cuộc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vật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lộn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dữ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dội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diễn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ra.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Một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bên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là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biển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,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là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gió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,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trong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một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cơn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giận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dữ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điên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cuồng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.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Một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bên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là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hàng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ngàn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người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với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hai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bàn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tay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và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những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dụng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cụ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thô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sơ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,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với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tinh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thần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quyết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tâm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chống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giữ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.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2600" i="1" dirty="0">
                <a:latin typeface="UTM Avo" panose="02040603050506020204" pitchFamily="18" charset="0"/>
                <a:ea typeface="字魂59号-创粗黑" panose="00000500000000000000" pitchFamily="2" charset="-122"/>
              </a:rPr>
              <a:t>									Theo </a:t>
            </a:r>
            <a:r>
              <a:rPr lang="en-US" altLang="zh-CN" sz="2600" b="1" dirty="0">
                <a:latin typeface="UTM Avo" panose="02040603050506020204" pitchFamily="18" charset="0"/>
                <a:ea typeface="字魂59号-创粗黑" panose="00000500000000000000" pitchFamily="2" charset="-122"/>
              </a:rPr>
              <a:t>Chu </a:t>
            </a:r>
            <a:r>
              <a:rPr lang="en-US" altLang="zh-CN" sz="2600" b="1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Văn</a:t>
            </a:r>
            <a:endParaRPr lang="zh-CN" altLang="en-US" sz="2600" b="1" dirty="0">
              <a:latin typeface="UTM Avo" panose="02040603050506020204" pitchFamily="18" charset="0"/>
              <a:ea typeface="字魂59号-创粗黑" panose="00000500000000000000" pitchFamily="2" charset="-122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1A7825E-F674-489D-AF85-80A5DC248068}"/>
              </a:ext>
            </a:extLst>
          </p:cNvPr>
          <p:cNvSpPr txBox="1"/>
          <p:nvPr/>
        </p:nvSpPr>
        <p:spPr>
          <a:xfrm>
            <a:off x="0" y="0"/>
            <a:ext cx="1248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2758675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3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6CC6DD10-9AEB-4C32-B6C7-5A469DC43182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53A6D6FF-6155-4F0E-8F35-DB92FF904C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164" b="37472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2" name="矩形: 圆角 1">
              <a:extLst>
                <a:ext uri="{FF2B5EF4-FFF2-40B4-BE49-F238E27FC236}">
                  <a16:creationId xmlns:a16="http://schemas.microsoft.com/office/drawing/2014/main" id="{A6416415-3285-436C-8BD4-1DB2123BBB2A}"/>
                </a:ext>
              </a:extLst>
            </p:cNvPr>
            <p:cNvSpPr/>
            <p:nvPr/>
          </p:nvSpPr>
          <p:spPr>
            <a:xfrm>
              <a:off x="4978400" y="2489200"/>
              <a:ext cx="1638300" cy="1104900"/>
            </a:xfrm>
            <a:prstGeom prst="roundRect">
              <a:avLst/>
            </a:prstGeom>
            <a:solidFill>
              <a:srgbClr val="054B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2AA27A4B-DBAC-4CB8-96A8-EB41816522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5" b="485"/>
          <a:stretch/>
        </p:blipFill>
        <p:spPr>
          <a:xfrm>
            <a:off x="-57150" y="470346"/>
            <a:ext cx="12249150" cy="6463854"/>
          </a:xfrm>
          <a:prstGeom prst="rect">
            <a:avLst/>
          </a:prstGeom>
        </p:spPr>
      </p:pic>
      <p:grpSp>
        <p:nvGrpSpPr>
          <p:cNvPr id="57" name="组合 56">
            <a:extLst>
              <a:ext uri="{FF2B5EF4-FFF2-40B4-BE49-F238E27FC236}">
                <a16:creationId xmlns:a16="http://schemas.microsoft.com/office/drawing/2014/main" id="{79DB6634-E05C-4D13-B3FF-D812A06DBD9D}"/>
              </a:ext>
            </a:extLst>
          </p:cNvPr>
          <p:cNvGrpSpPr/>
          <p:nvPr/>
        </p:nvGrpSpPr>
        <p:grpSpPr>
          <a:xfrm>
            <a:off x="1604399" y="2244179"/>
            <a:ext cx="9781355" cy="2539769"/>
            <a:chOff x="-2018964" y="2590800"/>
            <a:chExt cx="9781355" cy="2539769"/>
          </a:xfrm>
        </p:grpSpPr>
        <p:sp>
          <p:nvSpPr>
            <p:cNvPr id="58" name="Rectangle 6">
              <a:extLst>
                <a:ext uri="{FF2B5EF4-FFF2-40B4-BE49-F238E27FC236}">
                  <a16:creationId xmlns:a16="http://schemas.microsoft.com/office/drawing/2014/main" id="{F12FBC30-DA66-4169-899F-FC2C6E6F5F77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-2018964" y="3930240"/>
              <a:ext cx="9781355" cy="1200329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7200" b="1" kern="0" dirty="0">
                  <a:solidFill>
                    <a:schemeClr val="bg1"/>
                  </a:solidFill>
                  <a:effectLst>
                    <a:glow rad="228600">
                      <a:schemeClr val="accent5">
                        <a:satMod val="175000"/>
                        <a:alpha val="4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Avo" panose="02040603050506020204" pitchFamily="18" charset="0"/>
                  <a:ea typeface="字魂59号-创粗黑" panose="00000500000000000000" pitchFamily="2" charset="-122"/>
                </a:rPr>
                <a:t>LUYỆN VIẾT TỪ KHÓ</a:t>
              </a:r>
              <a:endParaRPr lang="zh-CN" altLang="en-US" sz="7200" b="1" kern="0" dirty="0"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ea typeface="字魂59号-创粗黑" panose="00000500000000000000" pitchFamily="2" charset="-122"/>
              </a:endParaRPr>
            </a:p>
          </p:txBody>
        </p:sp>
        <p:sp>
          <p:nvSpPr>
            <p:cNvPr id="60" name="椭圆 59">
              <a:extLst>
                <a:ext uri="{FF2B5EF4-FFF2-40B4-BE49-F238E27FC236}">
                  <a16:creationId xmlns:a16="http://schemas.microsoft.com/office/drawing/2014/main" id="{44556290-036C-4F1A-BB4B-AD170AA3320F}"/>
                </a:ext>
              </a:extLst>
            </p:cNvPr>
            <p:cNvSpPr/>
            <p:nvPr/>
          </p:nvSpPr>
          <p:spPr>
            <a:xfrm>
              <a:off x="1739900" y="2590800"/>
              <a:ext cx="1054100" cy="1054100"/>
            </a:xfrm>
            <a:prstGeom prst="ellipse">
              <a:avLst/>
            </a:prstGeom>
            <a:solidFill>
              <a:srgbClr val="EFCB5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1" name="Rectangle 6">
              <a:extLst>
                <a:ext uri="{FF2B5EF4-FFF2-40B4-BE49-F238E27FC236}">
                  <a16:creationId xmlns:a16="http://schemas.microsoft.com/office/drawing/2014/main" id="{440B1D0E-E81C-4E1B-AD9E-A81554671CCC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2007501" y="2752179"/>
              <a:ext cx="555676" cy="76944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4400" kern="0" dirty="0">
                  <a:solidFill>
                    <a:srgbClr val="C00000"/>
                  </a:solidFill>
                  <a:latin typeface="UTM Loko" panose="02040603050506020204" pitchFamily="18" charset="0"/>
                  <a:ea typeface="字魂59号-创粗黑" panose="00000500000000000000" pitchFamily="2" charset="-122"/>
                </a:rPr>
                <a:t>2</a:t>
              </a:r>
              <a:endParaRPr lang="zh-CN" altLang="en-US" sz="4400" kern="0" dirty="0">
                <a:solidFill>
                  <a:srgbClr val="C00000"/>
                </a:solidFill>
                <a:latin typeface="UTM Loko" panose="02040603050506020204" pitchFamily="18" charset="0"/>
                <a:ea typeface="字魂59号-创粗黑" panose="00000500000000000000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88288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54B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29E6CE10-1CA8-404A-954A-D675184E3A8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44" b="23692"/>
          <a:stretch/>
        </p:blipFill>
        <p:spPr>
          <a:xfrm>
            <a:off x="0" y="2705100"/>
            <a:ext cx="4667069" cy="41529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A387AD1-628A-4087-8F02-3FB04FE3C9C9}"/>
              </a:ext>
            </a:extLst>
          </p:cNvPr>
          <p:cNvSpPr/>
          <p:nvPr/>
        </p:nvSpPr>
        <p:spPr>
          <a:xfrm>
            <a:off x="419100" y="457200"/>
            <a:ext cx="11315700" cy="6000750"/>
          </a:xfrm>
          <a:prstGeom prst="roundRect">
            <a:avLst/>
          </a:prstGeom>
          <a:solidFill>
            <a:schemeClr val="bg1">
              <a:alpha val="90000"/>
            </a:schemeClr>
          </a:solidFill>
          <a:ln w="76200">
            <a:noFill/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6242F8E-F32C-48A6-AC54-E4971554C09B}"/>
              </a:ext>
            </a:extLst>
          </p:cNvPr>
          <p:cNvSpPr txBox="1"/>
          <p:nvPr/>
        </p:nvSpPr>
        <p:spPr>
          <a:xfrm>
            <a:off x="4232085" y="565110"/>
            <a:ext cx="391042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dirty="0">
                <a:solidFill>
                  <a:schemeClr val="accent5">
                    <a:lumMod val="75000"/>
                  </a:schemeClr>
                </a:solidFill>
                <a:effectLst/>
                <a:latin typeface="UTM Colossalis" panose="02040603050506020204" pitchFamily="18" charset="0"/>
              </a:rPr>
              <a:t>THẮNG BIỂN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30F8AA4-8033-4619-8040-01DA55EEEC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7470" y="0"/>
            <a:ext cx="1702129" cy="1424608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B64223B-4AC2-40D1-BD33-3576C2DE5030}"/>
              </a:ext>
            </a:extLst>
          </p:cNvPr>
          <p:cNvSpPr/>
          <p:nvPr/>
        </p:nvSpPr>
        <p:spPr>
          <a:xfrm>
            <a:off x="4518560" y="1845949"/>
            <a:ext cx="2060812" cy="426910"/>
          </a:xfrm>
          <a:prstGeom prst="roundRect">
            <a:avLst/>
          </a:prstGeom>
          <a:solidFill>
            <a:schemeClr val="accent2">
              <a:lumMod val="40000"/>
              <a:lumOff val="60000"/>
              <a:alpha val="90000"/>
            </a:schemeClr>
          </a:solidFill>
          <a:ln w="76200">
            <a:noFill/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4A55F4A-1865-4347-9D04-4AA0A20E2D51}"/>
              </a:ext>
            </a:extLst>
          </p:cNvPr>
          <p:cNvSpPr/>
          <p:nvPr/>
        </p:nvSpPr>
        <p:spPr>
          <a:xfrm>
            <a:off x="3784443" y="3409705"/>
            <a:ext cx="1090700" cy="426910"/>
          </a:xfrm>
          <a:prstGeom prst="roundRect">
            <a:avLst/>
          </a:prstGeom>
          <a:solidFill>
            <a:schemeClr val="accent2">
              <a:lumMod val="40000"/>
              <a:lumOff val="60000"/>
              <a:alpha val="90000"/>
            </a:schemeClr>
          </a:solidFill>
          <a:ln w="76200">
            <a:noFill/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AF2B6782-6FE3-4274-9502-7AA27A779475}"/>
              </a:ext>
            </a:extLst>
          </p:cNvPr>
          <p:cNvSpPr/>
          <p:nvPr/>
        </p:nvSpPr>
        <p:spPr>
          <a:xfrm>
            <a:off x="625770" y="4857348"/>
            <a:ext cx="1885201" cy="426910"/>
          </a:xfrm>
          <a:prstGeom prst="roundRect">
            <a:avLst/>
          </a:prstGeom>
          <a:solidFill>
            <a:schemeClr val="accent2">
              <a:lumMod val="40000"/>
              <a:lumOff val="60000"/>
              <a:alpha val="90000"/>
            </a:schemeClr>
          </a:solidFill>
          <a:ln w="76200">
            <a:noFill/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E8FA092E-41E0-4628-A94C-A116A966C8D3}"/>
              </a:ext>
            </a:extLst>
          </p:cNvPr>
          <p:cNvSpPr/>
          <p:nvPr/>
        </p:nvSpPr>
        <p:spPr>
          <a:xfrm>
            <a:off x="624114" y="4434541"/>
            <a:ext cx="580573" cy="426910"/>
          </a:xfrm>
          <a:prstGeom prst="roundRect">
            <a:avLst/>
          </a:prstGeom>
          <a:solidFill>
            <a:schemeClr val="accent2">
              <a:lumMod val="40000"/>
              <a:lumOff val="60000"/>
              <a:alpha val="90000"/>
            </a:schemeClr>
          </a:solidFill>
          <a:ln w="76200">
            <a:noFill/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B6219942-F8E1-4CEE-9E4E-E925BCA16A8F}"/>
              </a:ext>
            </a:extLst>
          </p:cNvPr>
          <p:cNvSpPr/>
          <p:nvPr/>
        </p:nvSpPr>
        <p:spPr>
          <a:xfrm>
            <a:off x="10982029" y="3900036"/>
            <a:ext cx="542313" cy="426910"/>
          </a:xfrm>
          <a:prstGeom prst="roundRect">
            <a:avLst/>
          </a:prstGeom>
          <a:solidFill>
            <a:schemeClr val="accent2">
              <a:lumMod val="40000"/>
              <a:lumOff val="60000"/>
              <a:alpha val="90000"/>
            </a:schemeClr>
          </a:solidFill>
          <a:ln w="76200">
            <a:noFill/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5CDED8A2-EEB6-414E-91B8-35DEED325421}"/>
              </a:ext>
            </a:extLst>
          </p:cNvPr>
          <p:cNvSpPr txBox="1"/>
          <p:nvPr/>
        </p:nvSpPr>
        <p:spPr>
          <a:xfrm>
            <a:off x="587828" y="1318503"/>
            <a:ext cx="11000014" cy="5146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	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Mặt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trời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lên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cao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dần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.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Gió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đã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bắt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đầu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mạnh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.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Gió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lên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nước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biển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càng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dữ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.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Khoảng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mênh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mông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ầm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ĩ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càng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lan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rộng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mãi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vào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.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Biển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cả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muốn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nuốt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tươi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con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đê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mỏng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manh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như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con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mập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đớp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con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cá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chim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nhỏ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bé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.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	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Một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tiếng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ào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dữ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dội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.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Như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một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đàn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cá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voi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lớn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,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sóng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trào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qua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những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cây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vẹt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cao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nhất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,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vụt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vào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thân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đê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rào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rào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.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Một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cuộc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vật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lộn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dữ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dội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diễn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ra.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Một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bên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là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biển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,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là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gió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,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trong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một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cơn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giận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dữ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điên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cuồng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.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Một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bên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là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hàng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ngàn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người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với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hai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bàn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tay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và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những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dụng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cụ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thô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sơ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,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với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tinh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thần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quyết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tâm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chống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giữ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.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2600" i="1" dirty="0">
                <a:latin typeface="UTM Avo" panose="02040603050506020204" pitchFamily="18" charset="0"/>
                <a:ea typeface="字魂59号-创粗黑" panose="00000500000000000000" pitchFamily="2" charset="-122"/>
              </a:rPr>
              <a:t>									Theo </a:t>
            </a:r>
            <a:r>
              <a:rPr lang="en-US" altLang="zh-CN" sz="2600" b="1" dirty="0">
                <a:latin typeface="UTM Avo" panose="02040603050506020204" pitchFamily="18" charset="0"/>
                <a:ea typeface="字魂59号-创粗黑" panose="00000500000000000000" pitchFamily="2" charset="-122"/>
              </a:rPr>
              <a:t>Chu </a:t>
            </a:r>
            <a:r>
              <a:rPr lang="en-US" altLang="zh-CN" sz="2600" b="1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Văn</a:t>
            </a:r>
            <a:endParaRPr lang="zh-CN" altLang="en-US" sz="2600" b="1" dirty="0">
              <a:latin typeface="UTM Avo" panose="02040603050506020204" pitchFamily="18" charset="0"/>
              <a:ea typeface="字魂59号-创粗黑" panose="00000500000000000000" pitchFamily="2" charset="-122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2084E4F-DE60-49CA-9C07-B32D2FB63899}"/>
              </a:ext>
            </a:extLst>
          </p:cNvPr>
          <p:cNvSpPr txBox="1"/>
          <p:nvPr/>
        </p:nvSpPr>
        <p:spPr>
          <a:xfrm>
            <a:off x="0" y="0"/>
            <a:ext cx="1248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1220962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10" grpId="0" animBg="1"/>
      <p:bldP spid="11" grpId="0" animBg="1"/>
      <p:bldP spid="12" grpId="0" animBg="1"/>
      <p:bldP spid="13" grpId="0" animBg="1"/>
      <p:bldP spid="14" grpId="0" animBg="1"/>
      <p:bldP spid="3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54B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A387AD1-628A-4087-8F02-3FB04FE3C9C9}"/>
              </a:ext>
            </a:extLst>
          </p:cNvPr>
          <p:cNvSpPr/>
          <p:nvPr/>
        </p:nvSpPr>
        <p:spPr>
          <a:xfrm>
            <a:off x="419100" y="457200"/>
            <a:ext cx="11315700" cy="6000750"/>
          </a:xfrm>
          <a:prstGeom prst="roundRect">
            <a:avLst/>
          </a:prstGeom>
          <a:solidFill>
            <a:schemeClr val="bg1">
              <a:alpha val="90000"/>
            </a:schemeClr>
          </a:solidFill>
          <a:ln w="76200">
            <a:noFill/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9E6CE10-1CA8-404A-954A-D675184E3A8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44" b="23692"/>
          <a:stretch/>
        </p:blipFill>
        <p:spPr>
          <a:xfrm>
            <a:off x="0" y="2705100"/>
            <a:ext cx="4667069" cy="4152900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227E0C21-5824-492C-85E4-0A7F95AAE87F}"/>
              </a:ext>
            </a:extLst>
          </p:cNvPr>
          <p:cNvGrpSpPr/>
          <p:nvPr/>
        </p:nvGrpSpPr>
        <p:grpSpPr>
          <a:xfrm>
            <a:off x="6327911" y="5254487"/>
            <a:ext cx="3220278" cy="795130"/>
            <a:chOff x="7295320" y="2484784"/>
            <a:chExt cx="3220278" cy="795130"/>
          </a:xfrm>
        </p:grpSpPr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5C7CB36C-37F7-4939-BB4B-1A19800EAEFC}"/>
                </a:ext>
              </a:extLst>
            </p:cNvPr>
            <p:cNvSpPr/>
            <p:nvPr/>
          </p:nvSpPr>
          <p:spPr>
            <a:xfrm>
              <a:off x="7295320" y="2484784"/>
              <a:ext cx="795130" cy="79513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00" b="1" dirty="0">
                  <a:solidFill>
                    <a:srgbClr val="0070C0"/>
                  </a:solidFill>
                  <a:latin typeface="UTM Avo" panose="02040603050506020204" pitchFamily="18" charset="0"/>
                </a:rPr>
                <a:t>m</a:t>
              </a:r>
            </a:p>
          </p:txBody>
        </p:sp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ED78C5A8-1033-4101-8803-7A865F4B194C}"/>
                </a:ext>
              </a:extLst>
            </p:cNvPr>
            <p:cNvSpPr/>
            <p:nvPr/>
          </p:nvSpPr>
          <p:spPr>
            <a:xfrm>
              <a:off x="8103703" y="2484784"/>
              <a:ext cx="795130" cy="79513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00" b="1" dirty="0">
                  <a:solidFill>
                    <a:srgbClr val="0070C0"/>
                  </a:solidFill>
                  <a:latin typeface="UTM Avo" panose="02040603050506020204" pitchFamily="18" charset="0"/>
                </a:rPr>
                <a:t>ô</a:t>
              </a:r>
            </a:p>
          </p:txBody>
        </p:sp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6D66E65D-441C-496B-B3A8-3D871C855CA3}"/>
                </a:ext>
              </a:extLst>
            </p:cNvPr>
            <p:cNvSpPr/>
            <p:nvPr/>
          </p:nvSpPr>
          <p:spPr>
            <a:xfrm>
              <a:off x="8912085" y="2484784"/>
              <a:ext cx="795130" cy="79513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00" b="1" dirty="0">
                  <a:solidFill>
                    <a:srgbClr val="0070C0"/>
                  </a:solidFill>
                  <a:latin typeface="UTM Avo" panose="02040603050506020204" pitchFamily="18" charset="0"/>
                </a:rPr>
                <a:t>n</a:t>
              </a:r>
            </a:p>
          </p:txBody>
        </p:sp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C20C7D8A-849D-43B1-81A4-FDA634B99398}"/>
                </a:ext>
              </a:extLst>
            </p:cNvPr>
            <p:cNvSpPr/>
            <p:nvPr/>
          </p:nvSpPr>
          <p:spPr>
            <a:xfrm>
              <a:off x="9720468" y="2484784"/>
              <a:ext cx="795130" cy="79513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00" b="1" dirty="0">
                  <a:solidFill>
                    <a:srgbClr val="0070C0"/>
                  </a:solidFill>
                  <a:latin typeface="UTM Avo" panose="02040603050506020204" pitchFamily="18" charset="0"/>
                </a:rPr>
                <a:t>g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B5FCE635-D654-4F11-BF4E-1D31B63DD128}"/>
              </a:ext>
            </a:extLst>
          </p:cNvPr>
          <p:cNvGrpSpPr/>
          <p:nvPr/>
        </p:nvGrpSpPr>
        <p:grpSpPr>
          <a:xfrm>
            <a:off x="2352260" y="5254488"/>
            <a:ext cx="3220278" cy="795130"/>
            <a:chOff x="2352260" y="5254488"/>
            <a:chExt cx="3220278" cy="795130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62DBA2E2-DA1E-4684-9B6E-7D4E71EE14E9}"/>
                </a:ext>
              </a:extLst>
            </p:cNvPr>
            <p:cNvSpPr/>
            <p:nvPr/>
          </p:nvSpPr>
          <p:spPr>
            <a:xfrm>
              <a:off x="2352260" y="5254488"/>
              <a:ext cx="795130" cy="79513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00" b="1" dirty="0">
                  <a:solidFill>
                    <a:srgbClr val="0070C0"/>
                  </a:solidFill>
                  <a:latin typeface="UTM Avo" panose="02040603050506020204" pitchFamily="18" charset="0"/>
                </a:rPr>
                <a:t>m</a:t>
              </a:r>
            </a:p>
          </p:txBody>
        </p:sp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893623BB-D33F-48AA-B301-F440B82E46E6}"/>
                </a:ext>
              </a:extLst>
            </p:cNvPr>
            <p:cNvSpPr/>
            <p:nvPr/>
          </p:nvSpPr>
          <p:spPr>
            <a:xfrm>
              <a:off x="3160643" y="5254488"/>
              <a:ext cx="795130" cy="79513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00" b="1" dirty="0">
                  <a:solidFill>
                    <a:srgbClr val="0070C0"/>
                  </a:solidFill>
                  <a:latin typeface="UTM Avo" panose="02040603050506020204" pitchFamily="18" charset="0"/>
                </a:rPr>
                <a:t>ê</a:t>
              </a:r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618435A8-6B54-4445-BAC7-C1A33DB48EE8}"/>
                </a:ext>
              </a:extLst>
            </p:cNvPr>
            <p:cNvSpPr/>
            <p:nvPr/>
          </p:nvSpPr>
          <p:spPr>
            <a:xfrm>
              <a:off x="3969025" y="5254488"/>
              <a:ext cx="795130" cy="79513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00" b="1" dirty="0">
                  <a:solidFill>
                    <a:srgbClr val="0070C0"/>
                  </a:solidFill>
                  <a:latin typeface="UTM Avo" panose="02040603050506020204" pitchFamily="18" charset="0"/>
                </a:rPr>
                <a:t>n</a:t>
              </a:r>
            </a:p>
          </p:txBody>
        </p: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17E8347B-0414-4258-8225-DBCB4D416B8D}"/>
                </a:ext>
              </a:extLst>
            </p:cNvPr>
            <p:cNvSpPr/>
            <p:nvPr/>
          </p:nvSpPr>
          <p:spPr>
            <a:xfrm>
              <a:off x="4777408" y="5254488"/>
              <a:ext cx="795130" cy="79513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00" b="1" dirty="0">
                  <a:solidFill>
                    <a:srgbClr val="0070C0"/>
                  </a:solidFill>
                  <a:latin typeface="UTM Avo" panose="02040603050506020204" pitchFamily="18" charset="0"/>
                </a:rPr>
                <a:t>h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6FFCB429-4402-45D0-85EB-4D4C463A01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7994">
            <a:off x="3233530" y="645471"/>
            <a:ext cx="5295070" cy="395745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8E6B94F5-289B-4533-91FF-48A852AE6D55}"/>
              </a:ext>
            </a:extLst>
          </p:cNvPr>
          <p:cNvGrpSpPr/>
          <p:nvPr/>
        </p:nvGrpSpPr>
        <p:grpSpPr>
          <a:xfrm>
            <a:off x="2372139" y="5261113"/>
            <a:ext cx="3193774" cy="795130"/>
            <a:chOff x="2358887" y="5261113"/>
            <a:chExt cx="3193774" cy="795130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29D8E075-14E0-46C8-B486-61244019A34B}"/>
                </a:ext>
              </a:extLst>
            </p:cNvPr>
            <p:cNvSpPr/>
            <p:nvPr/>
          </p:nvSpPr>
          <p:spPr>
            <a:xfrm>
              <a:off x="2358887" y="5261113"/>
              <a:ext cx="795130" cy="795130"/>
            </a:xfrm>
            <a:prstGeom prst="roundRect">
              <a:avLst/>
            </a:prstGeom>
            <a:solidFill>
              <a:srgbClr val="F0C78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564B4896-7627-4B54-ACEA-D69773BDE117}"/>
                </a:ext>
              </a:extLst>
            </p:cNvPr>
            <p:cNvSpPr/>
            <p:nvPr/>
          </p:nvSpPr>
          <p:spPr>
            <a:xfrm>
              <a:off x="3154018" y="5261113"/>
              <a:ext cx="795130" cy="795130"/>
            </a:xfrm>
            <a:prstGeom prst="roundRect">
              <a:avLst/>
            </a:prstGeom>
            <a:solidFill>
              <a:srgbClr val="F0C78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972398C5-864E-483B-8966-160192B99B5A}"/>
                </a:ext>
              </a:extLst>
            </p:cNvPr>
            <p:cNvSpPr/>
            <p:nvPr/>
          </p:nvSpPr>
          <p:spPr>
            <a:xfrm>
              <a:off x="3962400" y="5261113"/>
              <a:ext cx="795130" cy="795130"/>
            </a:xfrm>
            <a:prstGeom prst="roundRect">
              <a:avLst/>
            </a:prstGeom>
            <a:solidFill>
              <a:srgbClr val="F0C78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5EA67E7E-33C1-48A8-B0AC-48098AF3947C}"/>
                </a:ext>
              </a:extLst>
            </p:cNvPr>
            <p:cNvSpPr/>
            <p:nvPr/>
          </p:nvSpPr>
          <p:spPr>
            <a:xfrm>
              <a:off x="4757531" y="5261113"/>
              <a:ext cx="795130" cy="795130"/>
            </a:xfrm>
            <a:prstGeom prst="roundRect">
              <a:avLst/>
            </a:prstGeom>
            <a:solidFill>
              <a:srgbClr val="F0C78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964A3ECF-8101-4911-BC81-5C433AFCF056}"/>
              </a:ext>
            </a:extLst>
          </p:cNvPr>
          <p:cNvGrpSpPr/>
          <p:nvPr/>
        </p:nvGrpSpPr>
        <p:grpSpPr>
          <a:xfrm>
            <a:off x="6334540" y="5261113"/>
            <a:ext cx="3193774" cy="795130"/>
            <a:chOff x="6334540" y="5261113"/>
            <a:chExt cx="3193774" cy="795130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28265A4B-15DA-4E57-B7BF-9069AD6960A7}"/>
                </a:ext>
              </a:extLst>
            </p:cNvPr>
            <p:cNvSpPr/>
            <p:nvPr/>
          </p:nvSpPr>
          <p:spPr>
            <a:xfrm>
              <a:off x="6334540" y="5261113"/>
              <a:ext cx="795130" cy="795130"/>
            </a:xfrm>
            <a:prstGeom prst="roundRect">
              <a:avLst/>
            </a:prstGeom>
            <a:solidFill>
              <a:srgbClr val="F0C78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39D15E60-D494-4FF9-A6A4-B1FC2C6D748B}"/>
                </a:ext>
              </a:extLst>
            </p:cNvPr>
            <p:cNvSpPr/>
            <p:nvPr/>
          </p:nvSpPr>
          <p:spPr>
            <a:xfrm>
              <a:off x="7129671" y="5261113"/>
              <a:ext cx="795130" cy="795130"/>
            </a:xfrm>
            <a:prstGeom prst="roundRect">
              <a:avLst/>
            </a:prstGeom>
            <a:solidFill>
              <a:srgbClr val="F0C78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113A7BEA-EBEA-4911-AF86-9655140B8B77}"/>
                </a:ext>
              </a:extLst>
            </p:cNvPr>
            <p:cNvSpPr/>
            <p:nvPr/>
          </p:nvSpPr>
          <p:spPr>
            <a:xfrm>
              <a:off x="7938053" y="5261113"/>
              <a:ext cx="795130" cy="795130"/>
            </a:xfrm>
            <a:prstGeom prst="roundRect">
              <a:avLst/>
            </a:prstGeom>
            <a:solidFill>
              <a:srgbClr val="F0C78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733E19CD-4730-4E29-85D1-4835BBE79EA4}"/>
                </a:ext>
              </a:extLst>
            </p:cNvPr>
            <p:cNvSpPr/>
            <p:nvPr/>
          </p:nvSpPr>
          <p:spPr>
            <a:xfrm>
              <a:off x="8733184" y="5261113"/>
              <a:ext cx="795130" cy="795130"/>
            </a:xfrm>
            <a:prstGeom prst="roundRect">
              <a:avLst/>
            </a:prstGeom>
            <a:solidFill>
              <a:srgbClr val="F0C78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4" name="Picture 33">
            <a:extLst>
              <a:ext uri="{FF2B5EF4-FFF2-40B4-BE49-F238E27FC236}">
                <a16:creationId xmlns:a16="http://schemas.microsoft.com/office/drawing/2014/main" id="{E5937DD7-F1E6-411B-A322-02B8F18D29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77588" flipH="1">
            <a:off x="-3779120" y="3293857"/>
            <a:ext cx="3359426" cy="3359426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A11F8ED0-40AC-4BDB-85C6-09BC516444D3}"/>
              </a:ext>
            </a:extLst>
          </p:cNvPr>
          <p:cNvSpPr txBox="1"/>
          <p:nvPr/>
        </p:nvSpPr>
        <p:spPr>
          <a:xfrm>
            <a:off x="0" y="0"/>
            <a:ext cx="1248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3425311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99 -0.00579 L -0.00599 -0.00579 C 0.01016 0.00347 0.02618 0.01343 0.04245 0.02199 C 0.05131 0.02639 0.06016 0.02986 0.06901 0.0331 C 0.08399 0.0382 0.07761 0.0331 0.08946 0.03866 C 0.09883 0.04283 0.10795 0.04931 0.11758 0.05255 L 0.13464 0.0581 C 0.13946 0.05972 0.14401 0.06204 0.14883 0.06366 C 0.15547 0.06574 0.16224 0.06736 0.16915 0.06921 C 0.20144 0.07708 0.19909 0.07523 0.23933 0.08033 L 0.2612 0.08588 C 0.27839 0.09051 0.29388 0.09607 0.3112 0.09977 C 0.31732 0.10093 0.3237 0.10116 0.32995 0.10255 C 0.36745 0.10949 0.34493 0.10787 0.38933 0.11366 C 0.39961 0.11482 0.41016 0.11528 0.42058 0.11644 L 0.44402 0.11921 L 0.74558 0.11644 C 0.76042 0.11597 0.79362 0.11435 0.81277 0.11088 C 0.83008 0.10741 0.85821 0.09908 0.8737 0.09421 C 0.88672 0.08982 0.89974 0.08542 0.91277 0.08033 C 0.93308 0.07199 0.98516 0.05139 1.00808 0.0331 C 1.0793 -0.02454 0.95912 0.07292 1.04714 -0.00023 C 1.05638 -0.0081 1.06602 -0.01435 1.07527 -0.02245 C 1.08165 -0.02824 1.0875 -0.03611 1.09402 -0.0419 C 1.12579 -0.07129 1.11068 -0.05046 1.14245 -0.08912 L 1.16745 -0.11967 C 1.1711 -0.1243 1.17487 -0.12847 1.17839 -0.13356 L 1.20027 -0.1669 C 1.24532 -0.23634 1.18542 -0.14375 1.22214 -0.20301 C 1.22448 -0.20717 1.22748 -0.20995 1.22995 -0.21412 C 1.23125 -0.21667 1.23152 -0.2206 1.23308 -0.22245 C 1.23998 -0.23102 1.24857 -0.23495 1.25495 -0.24467 C 1.25912 -0.25116 1.26316 -0.25787 1.26745 -0.26412 C 1.26941 -0.26713 1.27175 -0.26944 1.2737 -0.27245 C 1.29545 -0.30787 1.2737 -0.27685 1.29558 -0.30856 C 1.29753 -0.31157 1.29974 -0.31389 1.30183 -0.3169 C 1.30339 -0.31967 1.30482 -0.32268 1.30652 -0.32523 C 1.33503 -0.37014 1.32032 -0.34444 1.33308 -0.3669 L 1.33308 -0.3669 " pathEditMode="relative" ptsTypes="AAAAAAAAAAAAAAAAAAAAAAAAAAAAAAAAAAAAAAA">
                                      <p:cBhvr>
                                        <p:cTn id="1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" presetID="22" presetClass="exit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3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xit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54B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A387AD1-628A-4087-8F02-3FB04FE3C9C9}"/>
              </a:ext>
            </a:extLst>
          </p:cNvPr>
          <p:cNvSpPr/>
          <p:nvPr/>
        </p:nvSpPr>
        <p:spPr>
          <a:xfrm>
            <a:off x="419100" y="457200"/>
            <a:ext cx="11315700" cy="6000750"/>
          </a:xfrm>
          <a:prstGeom prst="roundRect">
            <a:avLst/>
          </a:prstGeom>
          <a:solidFill>
            <a:schemeClr val="bg1">
              <a:alpha val="90000"/>
            </a:schemeClr>
          </a:solidFill>
          <a:ln w="76200">
            <a:noFill/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9E6CE10-1CA8-404A-954A-D675184E3A8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44" b="23692"/>
          <a:stretch/>
        </p:blipFill>
        <p:spPr>
          <a:xfrm>
            <a:off x="0" y="2705100"/>
            <a:ext cx="4667069" cy="4152900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227E0C21-5824-492C-85E4-0A7F95AAE87F}"/>
              </a:ext>
            </a:extLst>
          </p:cNvPr>
          <p:cNvGrpSpPr/>
          <p:nvPr/>
        </p:nvGrpSpPr>
        <p:grpSpPr>
          <a:xfrm>
            <a:off x="6327911" y="5254487"/>
            <a:ext cx="2411895" cy="795130"/>
            <a:chOff x="7295320" y="2484784"/>
            <a:chExt cx="2411895" cy="795130"/>
          </a:xfrm>
        </p:grpSpPr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5C7CB36C-37F7-4939-BB4B-1A19800EAEFC}"/>
                </a:ext>
              </a:extLst>
            </p:cNvPr>
            <p:cNvSpPr/>
            <p:nvPr/>
          </p:nvSpPr>
          <p:spPr>
            <a:xfrm>
              <a:off x="7295320" y="2484784"/>
              <a:ext cx="795130" cy="79513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00" b="1" dirty="0">
                  <a:solidFill>
                    <a:srgbClr val="0070C0"/>
                  </a:solidFill>
                  <a:latin typeface="UTM Avo" panose="02040603050506020204" pitchFamily="18" charset="0"/>
                </a:rPr>
                <a:t>d</a:t>
              </a:r>
            </a:p>
          </p:txBody>
        </p:sp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ED78C5A8-1033-4101-8803-7A865F4B194C}"/>
                </a:ext>
              </a:extLst>
            </p:cNvPr>
            <p:cNvSpPr/>
            <p:nvPr/>
          </p:nvSpPr>
          <p:spPr>
            <a:xfrm>
              <a:off x="8103703" y="2484784"/>
              <a:ext cx="795130" cy="79513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00" b="1" dirty="0">
                  <a:solidFill>
                    <a:srgbClr val="0070C0"/>
                  </a:solidFill>
                  <a:latin typeface="UTM Avo" panose="02040603050506020204" pitchFamily="18" charset="0"/>
                </a:rPr>
                <a:t>ộ</a:t>
              </a:r>
            </a:p>
          </p:txBody>
        </p:sp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6D66E65D-441C-496B-B3A8-3D871C855CA3}"/>
                </a:ext>
              </a:extLst>
            </p:cNvPr>
            <p:cNvSpPr/>
            <p:nvPr/>
          </p:nvSpPr>
          <p:spPr>
            <a:xfrm>
              <a:off x="8912085" y="2484784"/>
              <a:ext cx="795130" cy="79513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00" b="1" dirty="0" err="1">
                  <a:solidFill>
                    <a:srgbClr val="0070C0"/>
                  </a:solidFill>
                  <a:latin typeface="UTM Avo" panose="02040603050506020204" pitchFamily="18" charset="0"/>
                </a:rPr>
                <a:t>i</a:t>
              </a:r>
              <a:endParaRPr lang="en-US" sz="3500" b="1" dirty="0">
                <a:solidFill>
                  <a:srgbClr val="0070C0"/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B5FCE635-D654-4F11-BF4E-1D31B63DD128}"/>
              </a:ext>
            </a:extLst>
          </p:cNvPr>
          <p:cNvGrpSpPr/>
          <p:nvPr/>
        </p:nvGrpSpPr>
        <p:grpSpPr>
          <a:xfrm>
            <a:off x="3969025" y="5254488"/>
            <a:ext cx="1603513" cy="795130"/>
            <a:chOff x="3969025" y="5254488"/>
            <a:chExt cx="1603513" cy="795130"/>
          </a:xfrm>
        </p:grpSpPr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618435A8-6B54-4445-BAC7-C1A33DB48EE8}"/>
                </a:ext>
              </a:extLst>
            </p:cNvPr>
            <p:cNvSpPr/>
            <p:nvPr/>
          </p:nvSpPr>
          <p:spPr>
            <a:xfrm>
              <a:off x="3969025" y="5254488"/>
              <a:ext cx="795130" cy="79513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00" b="1" dirty="0">
                  <a:solidFill>
                    <a:srgbClr val="0070C0"/>
                  </a:solidFill>
                  <a:latin typeface="UTM Avo" panose="02040603050506020204" pitchFamily="18" charset="0"/>
                </a:rPr>
                <a:t>d</a:t>
              </a:r>
            </a:p>
          </p:txBody>
        </p: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17E8347B-0414-4258-8225-DBCB4D416B8D}"/>
                </a:ext>
              </a:extLst>
            </p:cNvPr>
            <p:cNvSpPr/>
            <p:nvPr/>
          </p:nvSpPr>
          <p:spPr>
            <a:xfrm>
              <a:off x="4777408" y="5254488"/>
              <a:ext cx="795130" cy="79513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00" b="1" dirty="0">
                  <a:solidFill>
                    <a:srgbClr val="0070C0"/>
                  </a:solidFill>
                  <a:latin typeface="UTM Avo" panose="02040603050506020204" pitchFamily="18" charset="0"/>
                </a:rPr>
                <a:t>ữ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6FFCB429-4402-45D0-85EB-4D4C463A01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33530" y="832974"/>
            <a:ext cx="5295070" cy="358244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8E6B94F5-289B-4533-91FF-48A852AE6D55}"/>
              </a:ext>
            </a:extLst>
          </p:cNvPr>
          <p:cNvGrpSpPr/>
          <p:nvPr/>
        </p:nvGrpSpPr>
        <p:grpSpPr>
          <a:xfrm>
            <a:off x="3975652" y="5261114"/>
            <a:ext cx="1590261" cy="795130"/>
            <a:chOff x="3962400" y="5261113"/>
            <a:chExt cx="1590261" cy="795130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972398C5-864E-483B-8966-160192B99B5A}"/>
                </a:ext>
              </a:extLst>
            </p:cNvPr>
            <p:cNvSpPr/>
            <p:nvPr/>
          </p:nvSpPr>
          <p:spPr>
            <a:xfrm>
              <a:off x="3962400" y="5261113"/>
              <a:ext cx="795130" cy="795130"/>
            </a:xfrm>
            <a:prstGeom prst="roundRect">
              <a:avLst/>
            </a:prstGeom>
            <a:solidFill>
              <a:srgbClr val="F0C78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5EA67E7E-33C1-48A8-B0AC-48098AF3947C}"/>
                </a:ext>
              </a:extLst>
            </p:cNvPr>
            <p:cNvSpPr/>
            <p:nvPr/>
          </p:nvSpPr>
          <p:spPr>
            <a:xfrm>
              <a:off x="4757531" y="5261113"/>
              <a:ext cx="795130" cy="795130"/>
            </a:xfrm>
            <a:prstGeom prst="roundRect">
              <a:avLst/>
            </a:prstGeom>
            <a:solidFill>
              <a:srgbClr val="F0C78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964A3ECF-8101-4911-BC81-5C433AFCF056}"/>
              </a:ext>
            </a:extLst>
          </p:cNvPr>
          <p:cNvGrpSpPr/>
          <p:nvPr/>
        </p:nvGrpSpPr>
        <p:grpSpPr>
          <a:xfrm>
            <a:off x="6334540" y="5261113"/>
            <a:ext cx="2398643" cy="795130"/>
            <a:chOff x="6334540" y="5261113"/>
            <a:chExt cx="2398643" cy="795130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28265A4B-15DA-4E57-B7BF-9069AD6960A7}"/>
                </a:ext>
              </a:extLst>
            </p:cNvPr>
            <p:cNvSpPr/>
            <p:nvPr/>
          </p:nvSpPr>
          <p:spPr>
            <a:xfrm>
              <a:off x="6334540" y="5261113"/>
              <a:ext cx="795130" cy="795130"/>
            </a:xfrm>
            <a:prstGeom prst="roundRect">
              <a:avLst/>
            </a:prstGeom>
            <a:solidFill>
              <a:srgbClr val="F0C78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39D15E60-D494-4FF9-A6A4-B1FC2C6D748B}"/>
                </a:ext>
              </a:extLst>
            </p:cNvPr>
            <p:cNvSpPr/>
            <p:nvPr/>
          </p:nvSpPr>
          <p:spPr>
            <a:xfrm>
              <a:off x="7129671" y="5261113"/>
              <a:ext cx="795130" cy="795130"/>
            </a:xfrm>
            <a:prstGeom prst="roundRect">
              <a:avLst/>
            </a:prstGeom>
            <a:solidFill>
              <a:srgbClr val="F0C78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113A7BEA-EBEA-4911-AF86-9655140B8B77}"/>
                </a:ext>
              </a:extLst>
            </p:cNvPr>
            <p:cNvSpPr/>
            <p:nvPr/>
          </p:nvSpPr>
          <p:spPr>
            <a:xfrm>
              <a:off x="7938053" y="5261113"/>
              <a:ext cx="795130" cy="795130"/>
            </a:xfrm>
            <a:prstGeom prst="roundRect">
              <a:avLst/>
            </a:prstGeom>
            <a:solidFill>
              <a:srgbClr val="F0C78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4" name="Picture 33">
            <a:extLst>
              <a:ext uri="{FF2B5EF4-FFF2-40B4-BE49-F238E27FC236}">
                <a16:creationId xmlns:a16="http://schemas.microsoft.com/office/drawing/2014/main" id="{E5937DD7-F1E6-411B-A322-02B8F18D29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77588" flipH="1">
            <a:off x="-3779120" y="3293857"/>
            <a:ext cx="3359426" cy="3359426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30638A84-D739-4C3B-AFC1-0A4490E4633C}"/>
              </a:ext>
            </a:extLst>
          </p:cNvPr>
          <p:cNvSpPr txBox="1"/>
          <p:nvPr/>
        </p:nvSpPr>
        <p:spPr>
          <a:xfrm>
            <a:off x="0" y="0"/>
            <a:ext cx="1248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2951111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99 -0.00579 L -0.00599 -0.00579 C 0.01016 0.00347 0.02618 0.01343 0.04245 0.02199 C 0.05131 0.02639 0.06016 0.02986 0.06901 0.0331 C 0.08399 0.0382 0.07761 0.0331 0.08946 0.03866 C 0.09883 0.04283 0.10795 0.04931 0.11758 0.05255 L 0.13464 0.0581 C 0.13946 0.05972 0.14401 0.06204 0.14883 0.06366 C 0.15547 0.06574 0.16224 0.06736 0.16915 0.06921 C 0.20144 0.07708 0.19909 0.07523 0.23933 0.08033 L 0.2612 0.08588 C 0.27839 0.09051 0.29388 0.09607 0.3112 0.09977 C 0.31732 0.10093 0.3237 0.10116 0.32995 0.10255 C 0.36745 0.10949 0.34493 0.10787 0.38933 0.11366 C 0.39961 0.11482 0.41016 0.11528 0.42058 0.11644 L 0.44402 0.11921 L 0.74558 0.11644 C 0.76042 0.11597 0.79362 0.11435 0.81277 0.11088 C 0.83008 0.10741 0.85821 0.09908 0.8737 0.09421 C 0.88672 0.08982 0.89974 0.08542 0.91277 0.08033 C 0.93308 0.07199 0.98516 0.05139 1.00808 0.0331 C 1.0793 -0.02454 0.95912 0.07292 1.04714 -0.00023 C 1.05638 -0.0081 1.06602 -0.01435 1.07527 -0.02245 C 1.08165 -0.02824 1.0875 -0.03611 1.09402 -0.0419 C 1.12579 -0.07129 1.11068 -0.05046 1.14245 -0.08912 L 1.16745 -0.11967 C 1.1711 -0.1243 1.17487 -0.12847 1.17839 -0.13356 L 1.20027 -0.1669 C 1.24532 -0.23634 1.18542 -0.14375 1.22214 -0.20301 C 1.22448 -0.20717 1.22748 -0.20995 1.22995 -0.21412 C 1.23125 -0.21667 1.23152 -0.2206 1.23308 -0.22245 C 1.23998 -0.23102 1.24857 -0.23495 1.25495 -0.24467 C 1.25912 -0.25116 1.26316 -0.25787 1.26745 -0.26412 C 1.26941 -0.26713 1.27175 -0.26944 1.2737 -0.27245 C 1.29545 -0.30787 1.2737 -0.27685 1.29558 -0.30856 C 1.29753 -0.31157 1.29974 -0.31389 1.30183 -0.3169 C 1.30339 -0.31967 1.30482 -0.32268 1.30652 -0.32523 C 1.33503 -0.37014 1.32032 -0.34444 1.33308 -0.3669 L 1.33308 -0.3669 " pathEditMode="relative" ptsTypes="AAAAAAAAAAAAAAAAAAAAAAAAAAAAAAAAAAAAAAA">
                                      <p:cBhvr>
                                        <p:cTn id="1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" presetID="22" presetClass="exit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3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xit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54B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A387AD1-628A-4087-8F02-3FB04FE3C9C9}"/>
              </a:ext>
            </a:extLst>
          </p:cNvPr>
          <p:cNvSpPr/>
          <p:nvPr/>
        </p:nvSpPr>
        <p:spPr>
          <a:xfrm>
            <a:off x="419100" y="457200"/>
            <a:ext cx="11315700" cy="6000750"/>
          </a:xfrm>
          <a:prstGeom prst="roundRect">
            <a:avLst/>
          </a:prstGeom>
          <a:solidFill>
            <a:schemeClr val="bg1">
              <a:alpha val="90000"/>
            </a:schemeClr>
          </a:solidFill>
          <a:ln w="76200">
            <a:noFill/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9E6CE10-1CA8-404A-954A-D675184E3A8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44" b="23692"/>
          <a:stretch/>
        </p:blipFill>
        <p:spPr>
          <a:xfrm>
            <a:off x="0" y="2705100"/>
            <a:ext cx="4667069" cy="4152900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227E0C21-5824-492C-85E4-0A7F95AAE87F}"/>
              </a:ext>
            </a:extLst>
          </p:cNvPr>
          <p:cNvGrpSpPr/>
          <p:nvPr/>
        </p:nvGrpSpPr>
        <p:grpSpPr>
          <a:xfrm>
            <a:off x="6327911" y="5254487"/>
            <a:ext cx="2411895" cy="795130"/>
            <a:chOff x="7295320" y="2484784"/>
            <a:chExt cx="2411895" cy="795130"/>
          </a:xfrm>
        </p:grpSpPr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5C7CB36C-37F7-4939-BB4B-1A19800EAEFC}"/>
                </a:ext>
              </a:extLst>
            </p:cNvPr>
            <p:cNvSpPr/>
            <p:nvPr/>
          </p:nvSpPr>
          <p:spPr>
            <a:xfrm>
              <a:off x="7295320" y="2484784"/>
              <a:ext cx="795130" cy="79513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00" b="1" dirty="0">
                  <a:solidFill>
                    <a:srgbClr val="0070C0"/>
                  </a:solidFill>
                  <a:latin typeface="UTM Avo" panose="02040603050506020204" pitchFamily="18" charset="0"/>
                </a:rPr>
                <a:t>l</a:t>
              </a:r>
            </a:p>
          </p:txBody>
        </p:sp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ED78C5A8-1033-4101-8803-7A865F4B194C}"/>
                </a:ext>
              </a:extLst>
            </p:cNvPr>
            <p:cNvSpPr/>
            <p:nvPr/>
          </p:nvSpPr>
          <p:spPr>
            <a:xfrm>
              <a:off x="8103703" y="2484784"/>
              <a:ext cx="795130" cy="79513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00" b="1" dirty="0">
                  <a:solidFill>
                    <a:srgbClr val="0070C0"/>
                  </a:solidFill>
                  <a:latin typeface="UTM Avo" panose="02040603050506020204" pitchFamily="18" charset="0"/>
                </a:rPr>
                <a:t>ộ</a:t>
              </a:r>
            </a:p>
          </p:txBody>
        </p:sp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6D66E65D-441C-496B-B3A8-3D871C855CA3}"/>
                </a:ext>
              </a:extLst>
            </p:cNvPr>
            <p:cNvSpPr/>
            <p:nvPr/>
          </p:nvSpPr>
          <p:spPr>
            <a:xfrm>
              <a:off x="8912085" y="2484784"/>
              <a:ext cx="795130" cy="79513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00" b="1" dirty="0">
                  <a:solidFill>
                    <a:srgbClr val="0070C0"/>
                  </a:solidFill>
                  <a:latin typeface="UTM Avo" panose="02040603050506020204" pitchFamily="18" charset="0"/>
                </a:rPr>
                <a:t>n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B5FCE635-D654-4F11-BF4E-1D31B63DD128}"/>
              </a:ext>
            </a:extLst>
          </p:cNvPr>
          <p:cNvGrpSpPr/>
          <p:nvPr/>
        </p:nvGrpSpPr>
        <p:grpSpPr>
          <a:xfrm>
            <a:off x="3160643" y="5254488"/>
            <a:ext cx="2411895" cy="795130"/>
            <a:chOff x="3160643" y="5254488"/>
            <a:chExt cx="2411895" cy="795130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893623BB-D33F-48AA-B301-F440B82E46E6}"/>
                </a:ext>
              </a:extLst>
            </p:cNvPr>
            <p:cNvSpPr/>
            <p:nvPr/>
          </p:nvSpPr>
          <p:spPr>
            <a:xfrm>
              <a:off x="3160643" y="5254488"/>
              <a:ext cx="795130" cy="79513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00" b="1" dirty="0">
                  <a:solidFill>
                    <a:srgbClr val="0070C0"/>
                  </a:solidFill>
                  <a:latin typeface="UTM Avo" panose="02040603050506020204" pitchFamily="18" charset="0"/>
                </a:rPr>
                <a:t>v</a:t>
              </a:r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618435A8-6B54-4445-BAC7-C1A33DB48EE8}"/>
                </a:ext>
              </a:extLst>
            </p:cNvPr>
            <p:cNvSpPr/>
            <p:nvPr/>
          </p:nvSpPr>
          <p:spPr>
            <a:xfrm>
              <a:off x="3969025" y="5254488"/>
              <a:ext cx="795130" cy="79513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00" b="1" dirty="0">
                  <a:solidFill>
                    <a:srgbClr val="0070C0"/>
                  </a:solidFill>
                  <a:latin typeface="UTM Avo" panose="02040603050506020204" pitchFamily="18" charset="0"/>
                </a:rPr>
                <a:t>ậ</a:t>
              </a:r>
            </a:p>
          </p:txBody>
        </p: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17E8347B-0414-4258-8225-DBCB4D416B8D}"/>
                </a:ext>
              </a:extLst>
            </p:cNvPr>
            <p:cNvSpPr/>
            <p:nvPr/>
          </p:nvSpPr>
          <p:spPr>
            <a:xfrm>
              <a:off x="4777408" y="5254488"/>
              <a:ext cx="795130" cy="79513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00" b="1" dirty="0">
                  <a:solidFill>
                    <a:srgbClr val="0070C0"/>
                  </a:solidFill>
                  <a:latin typeface="UTM Avo" panose="02040603050506020204" pitchFamily="18" charset="0"/>
                </a:rPr>
                <a:t>t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6FFCB429-4402-45D0-85EB-4D4C463A01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044" y="1130723"/>
            <a:ext cx="5295070" cy="29841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8E6B94F5-289B-4533-91FF-48A852AE6D55}"/>
              </a:ext>
            </a:extLst>
          </p:cNvPr>
          <p:cNvGrpSpPr/>
          <p:nvPr/>
        </p:nvGrpSpPr>
        <p:grpSpPr>
          <a:xfrm>
            <a:off x="3167270" y="5261113"/>
            <a:ext cx="2398643" cy="795130"/>
            <a:chOff x="3154018" y="5261113"/>
            <a:chExt cx="2398643" cy="795130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564B4896-7627-4B54-ACEA-D69773BDE117}"/>
                </a:ext>
              </a:extLst>
            </p:cNvPr>
            <p:cNvSpPr/>
            <p:nvPr/>
          </p:nvSpPr>
          <p:spPr>
            <a:xfrm>
              <a:off x="3154018" y="5261113"/>
              <a:ext cx="795130" cy="795130"/>
            </a:xfrm>
            <a:prstGeom prst="roundRect">
              <a:avLst/>
            </a:prstGeom>
            <a:solidFill>
              <a:srgbClr val="F0C78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972398C5-864E-483B-8966-160192B99B5A}"/>
                </a:ext>
              </a:extLst>
            </p:cNvPr>
            <p:cNvSpPr/>
            <p:nvPr/>
          </p:nvSpPr>
          <p:spPr>
            <a:xfrm>
              <a:off x="3962400" y="5261113"/>
              <a:ext cx="795130" cy="795130"/>
            </a:xfrm>
            <a:prstGeom prst="roundRect">
              <a:avLst/>
            </a:prstGeom>
            <a:solidFill>
              <a:srgbClr val="F0C78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5EA67E7E-33C1-48A8-B0AC-48098AF3947C}"/>
                </a:ext>
              </a:extLst>
            </p:cNvPr>
            <p:cNvSpPr/>
            <p:nvPr/>
          </p:nvSpPr>
          <p:spPr>
            <a:xfrm>
              <a:off x="4757531" y="5261113"/>
              <a:ext cx="795130" cy="795130"/>
            </a:xfrm>
            <a:prstGeom prst="roundRect">
              <a:avLst/>
            </a:prstGeom>
            <a:solidFill>
              <a:srgbClr val="F0C78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964A3ECF-8101-4911-BC81-5C433AFCF056}"/>
              </a:ext>
            </a:extLst>
          </p:cNvPr>
          <p:cNvGrpSpPr/>
          <p:nvPr/>
        </p:nvGrpSpPr>
        <p:grpSpPr>
          <a:xfrm>
            <a:off x="6334540" y="5247465"/>
            <a:ext cx="2398643" cy="795130"/>
            <a:chOff x="6334540" y="5261113"/>
            <a:chExt cx="2398643" cy="795130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28265A4B-15DA-4E57-B7BF-9069AD6960A7}"/>
                </a:ext>
              </a:extLst>
            </p:cNvPr>
            <p:cNvSpPr/>
            <p:nvPr/>
          </p:nvSpPr>
          <p:spPr>
            <a:xfrm>
              <a:off x="6334540" y="5261113"/>
              <a:ext cx="795130" cy="795130"/>
            </a:xfrm>
            <a:prstGeom prst="roundRect">
              <a:avLst/>
            </a:prstGeom>
            <a:solidFill>
              <a:srgbClr val="F0C78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39D15E60-D494-4FF9-A6A4-B1FC2C6D748B}"/>
                </a:ext>
              </a:extLst>
            </p:cNvPr>
            <p:cNvSpPr/>
            <p:nvPr/>
          </p:nvSpPr>
          <p:spPr>
            <a:xfrm>
              <a:off x="7129671" y="5261113"/>
              <a:ext cx="795130" cy="795130"/>
            </a:xfrm>
            <a:prstGeom prst="roundRect">
              <a:avLst/>
            </a:prstGeom>
            <a:solidFill>
              <a:srgbClr val="F0C78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113A7BEA-EBEA-4911-AF86-9655140B8B77}"/>
                </a:ext>
              </a:extLst>
            </p:cNvPr>
            <p:cNvSpPr/>
            <p:nvPr/>
          </p:nvSpPr>
          <p:spPr>
            <a:xfrm>
              <a:off x="7938053" y="5261113"/>
              <a:ext cx="795130" cy="795130"/>
            </a:xfrm>
            <a:prstGeom prst="roundRect">
              <a:avLst/>
            </a:prstGeom>
            <a:solidFill>
              <a:srgbClr val="F0C78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4" name="Picture 33">
            <a:extLst>
              <a:ext uri="{FF2B5EF4-FFF2-40B4-BE49-F238E27FC236}">
                <a16:creationId xmlns:a16="http://schemas.microsoft.com/office/drawing/2014/main" id="{E5937DD7-F1E6-411B-A322-02B8F18D29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77588" flipH="1">
            <a:off x="-3779120" y="3293857"/>
            <a:ext cx="3359426" cy="3359426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CC850CF3-D5A2-4C57-9EAC-75F7D39E7D4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832037" flipH="1">
            <a:off x="6774238" y="1902215"/>
            <a:ext cx="3926985" cy="27905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3994B299-DE40-4973-8389-6B6797F27966}"/>
              </a:ext>
            </a:extLst>
          </p:cNvPr>
          <p:cNvSpPr txBox="1"/>
          <p:nvPr/>
        </p:nvSpPr>
        <p:spPr>
          <a:xfrm>
            <a:off x="0" y="0"/>
            <a:ext cx="1248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3869443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99 -0.00579 L -0.00599 -0.00579 C 0.01016 0.00347 0.02618 0.01343 0.04245 0.02199 C 0.05131 0.02639 0.06016 0.02986 0.06901 0.0331 C 0.08399 0.0382 0.07761 0.0331 0.08946 0.03866 C 0.09883 0.04283 0.10795 0.04931 0.11758 0.05255 L 0.13464 0.0581 C 0.13946 0.05972 0.14401 0.06204 0.14883 0.06366 C 0.15547 0.06574 0.16224 0.06736 0.16915 0.06921 C 0.20144 0.07708 0.19909 0.07523 0.23933 0.08033 L 0.2612 0.08588 C 0.27839 0.09051 0.29388 0.09607 0.3112 0.09977 C 0.31732 0.10093 0.3237 0.10116 0.32995 0.10255 C 0.36745 0.10949 0.34493 0.10787 0.38933 0.11366 C 0.39961 0.11482 0.41016 0.11528 0.42058 0.11644 L 0.44402 0.11921 L 0.74558 0.11644 C 0.76042 0.11597 0.79362 0.11435 0.81277 0.11088 C 0.83008 0.10741 0.85821 0.09908 0.8737 0.09421 C 0.88672 0.08982 0.89974 0.08542 0.91277 0.08033 C 0.93308 0.07199 0.98516 0.05139 1.00808 0.0331 C 1.0793 -0.02454 0.95912 0.07292 1.04714 -0.00023 C 1.05638 -0.0081 1.06602 -0.01435 1.07527 -0.02245 C 1.08165 -0.02824 1.0875 -0.03611 1.09402 -0.0419 C 1.12579 -0.07129 1.11068 -0.05046 1.14245 -0.08912 L 1.16745 -0.11967 C 1.1711 -0.1243 1.17487 -0.12847 1.17839 -0.13356 L 1.20027 -0.1669 C 1.24532 -0.23634 1.18542 -0.14375 1.22214 -0.20301 C 1.22448 -0.20717 1.22748 -0.20995 1.22995 -0.21412 C 1.23125 -0.21667 1.23152 -0.2206 1.23308 -0.22245 C 1.23998 -0.23102 1.24857 -0.23495 1.25495 -0.24467 C 1.25912 -0.25116 1.26316 -0.25787 1.26745 -0.26412 C 1.26941 -0.26713 1.27175 -0.26944 1.2737 -0.27245 C 1.29545 -0.30787 1.2737 -0.27685 1.29558 -0.30856 C 1.29753 -0.31157 1.29974 -0.31389 1.30183 -0.3169 C 1.30339 -0.31967 1.30482 -0.32268 1.30652 -0.32523 C 1.33503 -0.37014 1.32032 -0.34444 1.33308 -0.3669 L 1.33308 -0.3669 " pathEditMode="relative" ptsTypes="AAAAAAAAAAAAAAAAAAAAAAAAAAAAAAAAAAAAAAA">
                                      <p:cBhvr>
                                        <p:cTn id="1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" presetID="22" presetClass="exit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3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xit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FIRST_PUBLISH" val="1"/>
  <p:tag name="ISPRING_PRESENTATION_TITLE" val="简约风旅行日志模板"/>
</p:tagLst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1343</TotalTime>
  <Words>141</Words>
  <Application>Microsoft Office PowerPoint</Application>
  <PresentationFormat>Widescreen</PresentationFormat>
  <Paragraphs>108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#9Slide06 SVNLast Paradise</vt:lpstr>
      <vt:lpstr>Arial</vt:lpstr>
      <vt:lpstr>Calibri</vt:lpstr>
      <vt:lpstr>DengXian</vt:lpstr>
      <vt:lpstr>Times New Roman</vt:lpstr>
      <vt:lpstr>UTM Avo</vt:lpstr>
      <vt:lpstr>UTM Colossalis</vt:lpstr>
      <vt:lpstr>UTM Loko</vt:lpstr>
      <vt:lpstr>字魂59号-创粗黑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简约风旅行日志模板</dc:title>
  <dc:creator>KTUTS; User</dc:creator>
  <cp:lastModifiedBy>KTUTS</cp:lastModifiedBy>
  <cp:revision>97</cp:revision>
  <dcterms:created xsi:type="dcterms:W3CDTF">2017-05-21T05:34:57Z</dcterms:created>
  <dcterms:modified xsi:type="dcterms:W3CDTF">2022-02-27T16:06:44Z</dcterms:modified>
  <cp:version>R12</cp:version>
</cp:coreProperties>
</file>